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83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42" Type="http://schemas.openxmlformats.org/officeDocument/2006/relationships/image" Target="../media/image103.png"/><Relationship Id="rId47" Type="http://schemas.openxmlformats.org/officeDocument/2006/relationships/image" Target="../media/image108.pn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63" Type="http://schemas.openxmlformats.org/officeDocument/2006/relationships/image" Target="../media/image124.png"/><Relationship Id="rId68" Type="http://schemas.openxmlformats.org/officeDocument/2006/relationships/image" Target="../media/image129.png"/><Relationship Id="rId76" Type="http://schemas.openxmlformats.org/officeDocument/2006/relationships/image" Target="../media/image137.png"/><Relationship Id="rId7" Type="http://schemas.openxmlformats.org/officeDocument/2006/relationships/image" Target="../media/image68.png"/><Relationship Id="rId71" Type="http://schemas.openxmlformats.org/officeDocument/2006/relationships/image" Target="../media/image132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9" Type="http://schemas.openxmlformats.org/officeDocument/2006/relationships/image" Target="../media/image90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66" Type="http://schemas.openxmlformats.org/officeDocument/2006/relationships/image" Target="../media/image127.png"/><Relationship Id="rId74" Type="http://schemas.openxmlformats.org/officeDocument/2006/relationships/image" Target="../media/image13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61" Type="http://schemas.openxmlformats.org/officeDocument/2006/relationships/image" Target="../media/image122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121.png"/><Relationship Id="rId65" Type="http://schemas.openxmlformats.org/officeDocument/2006/relationships/image" Target="../media/image126.png"/><Relationship Id="rId73" Type="http://schemas.openxmlformats.org/officeDocument/2006/relationships/image" Target="../media/image134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64" Type="http://schemas.openxmlformats.org/officeDocument/2006/relationships/image" Target="../media/image125.png"/><Relationship Id="rId69" Type="http://schemas.openxmlformats.org/officeDocument/2006/relationships/image" Target="../media/image130.png"/><Relationship Id="rId77" Type="http://schemas.openxmlformats.org/officeDocument/2006/relationships/image" Target="../media/image138.png"/><Relationship Id="rId8" Type="http://schemas.openxmlformats.org/officeDocument/2006/relationships/image" Target="../media/image69.png"/><Relationship Id="rId51" Type="http://schemas.openxmlformats.org/officeDocument/2006/relationships/image" Target="../media/image112.png"/><Relationship Id="rId72" Type="http://schemas.openxmlformats.org/officeDocument/2006/relationships/image" Target="../media/image133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png"/><Relationship Id="rId67" Type="http://schemas.openxmlformats.org/officeDocument/2006/relationships/image" Target="../media/image128.png"/><Relationship Id="rId20" Type="http://schemas.openxmlformats.org/officeDocument/2006/relationships/image" Target="../media/image81.pn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62" Type="http://schemas.openxmlformats.org/officeDocument/2006/relationships/image" Target="../media/image123.png"/><Relationship Id="rId70" Type="http://schemas.openxmlformats.org/officeDocument/2006/relationships/image" Target="../media/image131.png"/><Relationship Id="rId75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7556500" cy="10693400"/>
            <a:chOff x="0" y="0"/>
            <a:chExt cx="75565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27" y="10693400"/>
                  </a:lnTo>
                  <a:lnTo>
                    <a:pt x="4155036" y="8864600"/>
                  </a:lnTo>
                  <a:lnTo>
                    <a:pt x="5987924" y="8864600"/>
                  </a:lnTo>
                  <a:lnTo>
                    <a:pt x="5980645" y="8801100"/>
                  </a:lnTo>
                  <a:lnTo>
                    <a:pt x="5975713" y="8750300"/>
                  </a:lnTo>
                  <a:lnTo>
                    <a:pt x="5971527" y="8699500"/>
                  </a:lnTo>
                  <a:lnTo>
                    <a:pt x="5968086" y="8648700"/>
                  </a:lnTo>
                  <a:lnTo>
                    <a:pt x="5965395" y="8597900"/>
                  </a:lnTo>
                  <a:lnTo>
                    <a:pt x="5963453" y="8547100"/>
                  </a:lnTo>
                  <a:lnTo>
                    <a:pt x="5962263" y="8496300"/>
                  </a:lnTo>
                  <a:lnTo>
                    <a:pt x="5961827" y="8445500"/>
                  </a:lnTo>
                  <a:lnTo>
                    <a:pt x="5961637" y="8407400"/>
                  </a:lnTo>
                  <a:lnTo>
                    <a:pt x="5962119" y="8356600"/>
                  </a:lnTo>
                  <a:lnTo>
                    <a:pt x="5963272" y="8318500"/>
                  </a:lnTo>
                  <a:lnTo>
                    <a:pt x="5965096" y="8267700"/>
                  </a:lnTo>
                  <a:lnTo>
                    <a:pt x="5967593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10" y="8089900"/>
                  </a:lnTo>
                  <a:lnTo>
                    <a:pt x="5984292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3" y="7772400"/>
                  </a:lnTo>
                  <a:lnTo>
                    <a:pt x="6039366" y="7734300"/>
                  </a:lnTo>
                  <a:lnTo>
                    <a:pt x="6049919" y="7683500"/>
                  </a:lnTo>
                  <a:lnTo>
                    <a:pt x="6061144" y="7645400"/>
                  </a:lnTo>
                  <a:lnTo>
                    <a:pt x="6073040" y="7594600"/>
                  </a:lnTo>
                  <a:lnTo>
                    <a:pt x="6085608" y="7556500"/>
                  </a:lnTo>
                  <a:lnTo>
                    <a:pt x="6098848" y="7518400"/>
                  </a:lnTo>
                  <a:lnTo>
                    <a:pt x="6112758" y="7467600"/>
                  </a:lnTo>
                  <a:lnTo>
                    <a:pt x="6127341" y="7429500"/>
                  </a:lnTo>
                  <a:lnTo>
                    <a:pt x="6142594" y="7378700"/>
                  </a:lnTo>
                  <a:lnTo>
                    <a:pt x="6158520" y="7340600"/>
                  </a:lnTo>
                  <a:lnTo>
                    <a:pt x="6175116" y="7289800"/>
                  </a:lnTo>
                  <a:lnTo>
                    <a:pt x="6192384" y="7251700"/>
                  </a:lnTo>
                  <a:lnTo>
                    <a:pt x="6210324" y="7200900"/>
                  </a:lnTo>
                  <a:lnTo>
                    <a:pt x="6228935" y="7162800"/>
                  </a:lnTo>
                  <a:lnTo>
                    <a:pt x="6248217" y="7124700"/>
                  </a:lnTo>
                  <a:lnTo>
                    <a:pt x="6268171" y="7073900"/>
                  </a:lnTo>
                  <a:lnTo>
                    <a:pt x="6288797" y="7035800"/>
                  </a:lnTo>
                  <a:lnTo>
                    <a:pt x="6310093" y="6985000"/>
                  </a:lnTo>
                  <a:lnTo>
                    <a:pt x="6332062" y="6946900"/>
                  </a:lnTo>
                  <a:lnTo>
                    <a:pt x="6354701" y="6908800"/>
                  </a:lnTo>
                  <a:lnTo>
                    <a:pt x="6378013" y="6858000"/>
                  </a:lnTo>
                  <a:lnTo>
                    <a:pt x="6401995" y="6819900"/>
                  </a:lnTo>
                  <a:lnTo>
                    <a:pt x="6426649" y="6781800"/>
                  </a:lnTo>
                  <a:lnTo>
                    <a:pt x="6451975" y="6731000"/>
                  </a:lnTo>
                  <a:lnTo>
                    <a:pt x="6477972" y="6692900"/>
                  </a:lnTo>
                  <a:lnTo>
                    <a:pt x="6504640" y="6642100"/>
                  </a:lnTo>
                  <a:lnTo>
                    <a:pt x="6531980" y="6604000"/>
                  </a:lnTo>
                  <a:lnTo>
                    <a:pt x="6559992" y="6565900"/>
                  </a:lnTo>
                  <a:lnTo>
                    <a:pt x="6588675" y="6515100"/>
                  </a:lnTo>
                  <a:lnTo>
                    <a:pt x="6618029" y="6477000"/>
                  </a:lnTo>
                  <a:lnTo>
                    <a:pt x="6648055" y="6438900"/>
                  </a:lnTo>
                  <a:lnTo>
                    <a:pt x="6678752" y="6388100"/>
                  </a:lnTo>
                  <a:lnTo>
                    <a:pt x="6710121" y="6350000"/>
                  </a:lnTo>
                  <a:lnTo>
                    <a:pt x="6742161" y="6311900"/>
                  </a:lnTo>
                  <a:lnTo>
                    <a:pt x="6774873" y="6273800"/>
                  </a:lnTo>
                  <a:lnTo>
                    <a:pt x="6808256" y="6223000"/>
                  </a:lnTo>
                  <a:lnTo>
                    <a:pt x="6842310" y="6184900"/>
                  </a:lnTo>
                  <a:lnTo>
                    <a:pt x="6877036" y="6146800"/>
                  </a:lnTo>
                  <a:lnTo>
                    <a:pt x="6912434" y="6096000"/>
                  </a:lnTo>
                  <a:lnTo>
                    <a:pt x="6948503" y="6057900"/>
                  </a:lnTo>
                  <a:lnTo>
                    <a:pt x="6985243" y="6019800"/>
                  </a:lnTo>
                  <a:lnTo>
                    <a:pt x="7022655" y="5981700"/>
                  </a:lnTo>
                  <a:lnTo>
                    <a:pt x="7060739" y="5930900"/>
                  </a:lnTo>
                  <a:lnTo>
                    <a:pt x="7099494" y="5892800"/>
                  </a:lnTo>
                  <a:lnTo>
                    <a:pt x="7138920" y="5854700"/>
                  </a:lnTo>
                  <a:lnTo>
                    <a:pt x="7179018" y="5816600"/>
                  </a:lnTo>
                  <a:lnTo>
                    <a:pt x="7219787" y="5765800"/>
                  </a:lnTo>
                  <a:lnTo>
                    <a:pt x="7552358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4" y="8864600"/>
                  </a:moveTo>
                  <a:lnTo>
                    <a:pt x="4155036" y="8864600"/>
                  </a:lnTo>
                  <a:lnTo>
                    <a:pt x="4151860" y="8915400"/>
                  </a:lnTo>
                  <a:lnTo>
                    <a:pt x="4149158" y="8966200"/>
                  </a:lnTo>
                  <a:lnTo>
                    <a:pt x="4146931" y="9017000"/>
                  </a:lnTo>
                  <a:lnTo>
                    <a:pt x="4145177" y="9067800"/>
                  </a:lnTo>
                  <a:lnTo>
                    <a:pt x="4143897" y="9105900"/>
                  </a:lnTo>
                  <a:lnTo>
                    <a:pt x="4143091" y="9156700"/>
                  </a:lnTo>
                  <a:lnTo>
                    <a:pt x="4142842" y="9194800"/>
                  </a:lnTo>
                  <a:lnTo>
                    <a:pt x="4142866" y="9245600"/>
                  </a:lnTo>
                  <a:lnTo>
                    <a:pt x="4143517" y="9309100"/>
                  </a:lnTo>
                  <a:lnTo>
                    <a:pt x="4144607" y="9359900"/>
                  </a:lnTo>
                  <a:lnTo>
                    <a:pt x="4146171" y="9410700"/>
                  </a:lnTo>
                  <a:lnTo>
                    <a:pt x="4148209" y="9448800"/>
                  </a:lnTo>
                  <a:lnTo>
                    <a:pt x="4150720" y="9499600"/>
                  </a:lnTo>
                  <a:lnTo>
                    <a:pt x="4153706" y="9550400"/>
                  </a:lnTo>
                  <a:lnTo>
                    <a:pt x="4157165" y="9601200"/>
                  </a:lnTo>
                  <a:lnTo>
                    <a:pt x="4161099" y="9652000"/>
                  </a:lnTo>
                  <a:lnTo>
                    <a:pt x="4165506" y="9690100"/>
                  </a:lnTo>
                  <a:lnTo>
                    <a:pt x="4170388" y="9740900"/>
                  </a:lnTo>
                  <a:lnTo>
                    <a:pt x="4175743" y="9791700"/>
                  </a:lnTo>
                  <a:lnTo>
                    <a:pt x="4181572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9" y="10020300"/>
                  </a:lnTo>
                  <a:lnTo>
                    <a:pt x="4217828" y="10071100"/>
                  </a:lnTo>
                  <a:lnTo>
                    <a:pt x="4226501" y="10121900"/>
                  </a:lnTo>
                  <a:lnTo>
                    <a:pt x="4235647" y="10160000"/>
                  </a:lnTo>
                  <a:lnTo>
                    <a:pt x="4245268" y="10210800"/>
                  </a:lnTo>
                  <a:lnTo>
                    <a:pt x="4255363" y="10261600"/>
                  </a:lnTo>
                  <a:lnTo>
                    <a:pt x="4265932" y="10299700"/>
                  </a:lnTo>
                  <a:lnTo>
                    <a:pt x="4276974" y="10350500"/>
                  </a:lnTo>
                  <a:lnTo>
                    <a:pt x="4288491" y="10401300"/>
                  </a:lnTo>
                  <a:lnTo>
                    <a:pt x="4300481" y="10439400"/>
                  </a:lnTo>
                  <a:lnTo>
                    <a:pt x="4312946" y="10490200"/>
                  </a:lnTo>
                  <a:lnTo>
                    <a:pt x="4325884" y="10528300"/>
                  </a:lnTo>
                  <a:lnTo>
                    <a:pt x="4339296" y="10579100"/>
                  </a:lnTo>
                  <a:lnTo>
                    <a:pt x="4353183" y="10617200"/>
                  </a:lnTo>
                  <a:lnTo>
                    <a:pt x="4367543" y="10668000"/>
                  </a:lnTo>
                  <a:lnTo>
                    <a:pt x="4378240" y="10693400"/>
                  </a:lnTo>
                  <a:lnTo>
                    <a:pt x="6825737" y="10693400"/>
                  </a:lnTo>
                  <a:lnTo>
                    <a:pt x="6792026" y="10668000"/>
                  </a:lnTo>
                  <a:lnTo>
                    <a:pt x="6759271" y="10629900"/>
                  </a:lnTo>
                  <a:lnTo>
                    <a:pt x="6727100" y="10579100"/>
                  </a:lnTo>
                  <a:lnTo>
                    <a:pt x="6695518" y="10541000"/>
                  </a:lnTo>
                  <a:lnTo>
                    <a:pt x="6664530" y="10502900"/>
                  </a:lnTo>
                  <a:lnTo>
                    <a:pt x="6634139" y="10464800"/>
                  </a:lnTo>
                  <a:lnTo>
                    <a:pt x="6604351" y="10426700"/>
                  </a:lnTo>
                  <a:lnTo>
                    <a:pt x="6575171" y="10388600"/>
                  </a:lnTo>
                  <a:lnTo>
                    <a:pt x="6546604" y="10337800"/>
                  </a:lnTo>
                  <a:lnTo>
                    <a:pt x="6518654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2" y="10134600"/>
                  </a:lnTo>
                  <a:lnTo>
                    <a:pt x="6388329" y="10083800"/>
                  </a:lnTo>
                  <a:lnTo>
                    <a:pt x="6364183" y="10045700"/>
                  </a:lnTo>
                  <a:lnTo>
                    <a:pt x="6340687" y="9994900"/>
                  </a:lnTo>
                  <a:lnTo>
                    <a:pt x="6317847" y="9956800"/>
                  </a:lnTo>
                  <a:lnTo>
                    <a:pt x="6295667" y="9906000"/>
                  </a:lnTo>
                  <a:lnTo>
                    <a:pt x="6274152" y="9867900"/>
                  </a:lnTo>
                  <a:lnTo>
                    <a:pt x="6253307" y="9817100"/>
                  </a:lnTo>
                  <a:lnTo>
                    <a:pt x="6233137" y="9766300"/>
                  </a:lnTo>
                  <a:lnTo>
                    <a:pt x="6213659" y="9728200"/>
                  </a:lnTo>
                  <a:lnTo>
                    <a:pt x="6194892" y="9677400"/>
                  </a:lnTo>
                  <a:lnTo>
                    <a:pt x="6176838" y="9626600"/>
                  </a:lnTo>
                  <a:lnTo>
                    <a:pt x="6159499" y="9588500"/>
                  </a:lnTo>
                  <a:lnTo>
                    <a:pt x="6142876" y="9537700"/>
                  </a:lnTo>
                  <a:lnTo>
                    <a:pt x="6126972" y="9486900"/>
                  </a:lnTo>
                  <a:lnTo>
                    <a:pt x="6111787" y="9436100"/>
                  </a:lnTo>
                  <a:lnTo>
                    <a:pt x="6097323" y="9398000"/>
                  </a:lnTo>
                  <a:lnTo>
                    <a:pt x="6083583" y="9347200"/>
                  </a:lnTo>
                  <a:lnTo>
                    <a:pt x="6070567" y="9296400"/>
                  </a:lnTo>
                  <a:lnTo>
                    <a:pt x="6058278" y="9245600"/>
                  </a:lnTo>
                  <a:lnTo>
                    <a:pt x="6046717" y="9194800"/>
                  </a:lnTo>
                  <a:lnTo>
                    <a:pt x="6035886" y="9144000"/>
                  </a:lnTo>
                  <a:lnTo>
                    <a:pt x="6025786" y="9105900"/>
                  </a:lnTo>
                  <a:lnTo>
                    <a:pt x="6016420" y="9055100"/>
                  </a:lnTo>
                  <a:lnTo>
                    <a:pt x="6007789" y="9004300"/>
                  </a:lnTo>
                  <a:lnTo>
                    <a:pt x="5999894" y="8953500"/>
                  </a:lnTo>
                  <a:lnTo>
                    <a:pt x="5992737" y="8902700"/>
                  </a:lnTo>
                  <a:lnTo>
                    <a:pt x="5987924" y="8864600"/>
                  </a:lnTo>
                  <a:close/>
                </a:path>
                <a:path w="7556500" h="10693400">
                  <a:moveTo>
                    <a:pt x="24877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2" y="5359400"/>
                  </a:lnTo>
                  <a:lnTo>
                    <a:pt x="531594" y="5359400"/>
                  </a:lnTo>
                  <a:lnTo>
                    <a:pt x="579541" y="5346700"/>
                  </a:lnTo>
                  <a:lnTo>
                    <a:pt x="722693" y="5346700"/>
                  </a:lnTo>
                  <a:lnTo>
                    <a:pt x="770180" y="5334000"/>
                  </a:lnTo>
                  <a:lnTo>
                    <a:pt x="864811" y="5334000"/>
                  </a:lnTo>
                  <a:lnTo>
                    <a:pt x="911953" y="5321300"/>
                  </a:lnTo>
                  <a:lnTo>
                    <a:pt x="958981" y="5321300"/>
                  </a:lnTo>
                  <a:lnTo>
                    <a:pt x="1052692" y="5295900"/>
                  </a:lnTo>
                  <a:lnTo>
                    <a:pt x="1099375" y="5295900"/>
                  </a:lnTo>
                  <a:lnTo>
                    <a:pt x="1145943" y="5283200"/>
                  </a:lnTo>
                  <a:lnTo>
                    <a:pt x="1192396" y="5283200"/>
                  </a:lnTo>
                  <a:lnTo>
                    <a:pt x="1377059" y="5232400"/>
                  </a:lnTo>
                  <a:lnTo>
                    <a:pt x="1422937" y="5232400"/>
                  </a:lnTo>
                  <a:lnTo>
                    <a:pt x="1650605" y="5168900"/>
                  </a:lnTo>
                  <a:lnTo>
                    <a:pt x="1695794" y="5143500"/>
                  </a:lnTo>
                  <a:lnTo>
                    <a:pt x="1875400" y="5092700"/>
                  </a:lnTo>
                  <a:lnTo>
                    <a:pt x="1920014" y="5067300"/>
                  </a:lnTo>
                  <a:lnTo>
                    <a:pt x="2008897" y="5041900"/>
                  </a:lnTo>
                  <a:lnTo>
                    <a:pt x="2053166" y="5016500"/>
                  </a:lnTo>
                  <a:lnTo>
                    <a:pt x="2097321" y="5003800"/>
                  </a:lnTo>
                  <a:lnTo>
                    <a:pt x="2141360" y="4978400"/>
                  </a:lnTo>
                  <a:lnTo>
                    <a:pt x="2185285" y="4965700"/>
                  </a:lnTo>
                  <a:lnTo>
                    <a:pt x="2229094" y="4940300"/>
                  </a:lnTo>
                  <a:lnTo>
                    <a:pt x="2272789" y="4927600"/>
                  </a:lnTo>
                  <a:lnTo>
                    <a:pt x="2359833" y="4876800"/>
                  </a:lnTo>
                  <a:lnTo>
                    <a:pt x="2403183" y="4864100"/>
                  </a:lnTo>
                  <a:lnTo>
                    <a:pt x="2532543" y="4787900"/>
                  </a:lnTo>
                  <a:lnTo>
                    <a:pt x="2575433" y="4775200"/>
                  </a:lnTo>
                  <a:lnTo>
                    <a:pt x="2830360" y="4622800"/>
                  </a:lnTo>
                  <a:lnTo>
                    <a:pt x="2872446" y="4584700"/>
                  </a:lnTo>
                  <a:lnTo>
                    <a:pt x="3039639" y="4483100"/>
                  </a:lnTo>
                  <a:lnTo>
                    <a:pt x="3081149" y="4445000"/>
                  </a:lnTo>
                  <a:lnTo>
                    <a:pt x="3163826" y="4394200"/>
                  </a:lnTo>
                  <a:lnTo>
                    <a:pt x="3204992" y="4356100"/>
                  </a:lnTo>
                  <a:lnTo>
                    <a:pt x="3246044" y="4330700"/>
                  </a:lnTo>
                  <a:lnTo>
                    <a:pt x="3286980" y="4292600"/>
                  </a:lnTo>
                  <a:lnTo>
                    <a:pt x="3327801" y="4267200"/>
                  </a:lnTo>
                  <a:lnTo>
                    <a:pt x="3409099" y="4191000"/>
                  </a:lnTo>
                  <a:lnTo>
                    <a:pt x="3449575" y="4165600"/>
                  </a:lnTo>
                  <a:lnTo>
                    <a:pt x="3530183" y="4089400"/>
                  </a:lnTo>
                  <a:lnTo>
                    <a:pt x="3570315" y="4064000"/>
                  </a:lnTo>
                  <a:lnTo>
                    <a:pt x="3848019" y="3797300"/>
                  </a:lnTo>
                  <a:lnTo>
                    <a:pt x="3887231" y="3759200"/>
                  </a:lnTo>
                  <a:lnTo>
                    <a:pt x="4654325" y="2997200"/>
                  </a:lnTo>
                  <a:lnTo>
                    <a:pt x="73799" y="2997200"/>
                  </a:lnTo>
                  <a:lnTo>
                    <a:pt x="24877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15" y="0"/>
                  </a:lnTo>
                  <a:lnTo>
                    <a:pt x="2020788" y="2159000"/>
                  </a:lnTo>
                  <a:lnTo>
                    <a:pt x="1941257" y="2235200"/>
                  </a:lnTo>
                  <a:lnTo>
                    <a:pt x="1820371" y="2349500"/>
                  </a:lnTo>
                  <a:lnTo>
                    <a:pt x="1779651" y="2374900"/>
                  </a:lnTo>
                  <a:lnTo>
                    <a:pt x="1738720" y="2413000"/>
                  </a:lnTo>
                  <a:lnTo>
                    <a:pt x="1697576" y="2438400"/>
                  </a:lnTo>
                  <a:lnTo>
                    <a:pt x="1656220" y="2476500"/>
                  </a:lnTo>
                  <a:lnTo>
                    <a:pt x="1614653" y="2501900"/>
                  </a:lnTo>
                  <a:lnTo>
                    <a:pt x="1572873" y="2540000"/>
                  </a:lnTo>
                  <a:lnTo>
                    <a:pt x="1488677" y="2590800"/>
                  </a:lnTo>
                  <a:lnTo>
                    <a:pt x="1230999" y="2743200"/>
                  </a:lnTo>
                  <a:lnTo>
                    <a:pt x="1187311" y="2755900"/>
                  </a:lnTo>
                  <a:lnTo>
                    <a:pt x="1143410" y="2781300"/>
                  </a:lnTo>
                  <a:lnTo>
                    <a:pt x="1099297" y="2794000"/>
                  </a:lnTo>
                  <a:lnTo>
                    <a:pt x="1054973" y="2819400"/>
                  </a:lnTo>
                  <a:lnTo>
                    <a:pt x="1010436" y="2832100"/>
                  </a:lnTo>
                  <a:lnTo>
                    <a:pt x="965687" y="2857500"/>
                  </a:lnTo>
                  <a:lnTo>
                    <a:pt x="646506" y="2946400"/>
                  </a:lnTo>
                  <a:lnTo>
                    <a:pt x="600061" y="2946400"/>
                  </a:lnTo>
                  <a:lnTo>
                    <a:pt x="506533" y="2971800"/>
                  </a:lnTo>
                  <a:lnTo>
                    <a:pt x="459451" y="2971800"/>
                  </a:lnTo>
                  <a:lnTo>
                    <a:pt x="412157" y="2984500"/>
                  </a:lnTo>
                  <a:lnTo>
                    <a:pt x="269003" y="2984500"/>
                  </a:lnTo>
                  <a:lnTo>
                    <a:pt x="220861" y="2997200"/>
                  </a:lnTo>
                  <a:lnTo>
                    <a:pt x="4654325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977209"/>
              <a:ext cx="7556500" cy="7556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94935"/>
              <a:ext cx="6337833" cy="489788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6CEAF-A109-409E-8E8A-F104756A3AAD}"/>
              </a:ext>
            </a:extLst>
          </p:cNvPr>
          <p:cNvSpPr/>
          <p:nvPr/>
        </p:nvSpPr>
        <p:spPr>
          <a:xfrm>
            <a:off x="882650" y="546100"/>
            <a:ext cx="58674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Influencer par la prise de parole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F738FA-0056-4DD2-AD40-ED9B6591A01F}"/>
              </a:ext>
            </a:extLst>
          </p:cNvPr>
          <p:cNvSpPr txBox="1"/>
          <p:nvPr/>
        </p:nvSpPr>
        <p:spPr>
          <a:xfrm>
            <a:off x="882650" y="298013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Développer ses compétences en communication et sa posture pour optimiser la relation client et faire une impression marquante à chaque rendez-vous. C’est l’un des fondamentaux de la vente.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62330"/>
            <a:ext cx="5851296" cy="1836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668" y="1358391"/>
            <a:ext cx="4549013" cy="2383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909" y="1790192"/>
            <a:ext cx="4527029" cy="3780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3622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977" y="2361692"/>
            <a:ext cx="4493510" cy="3780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9337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9005" y="2933192"/>
            <a:ext cx="4472647" cy="23835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9100" y="3365500"/>
            <a:ext cx="127000" cy="1270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9005" y="3366515"/>
            <a:ext cx="4455668" cy="23764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600700" y="1384300"/>
            <a:ext cx="254000" cy="254000"/>
            <a:chOff x="5600700" y="1384300"/>
            <a:chExt cx="254000" cy="25400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700" y="1384300"/>
              <a:ext cx="254000" cy="2540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261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60160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5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5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5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5" h="120015">
                <a:moveTo>
                  <a:pt x="107086" y="90309"/>
                </a:moveTo>
                <a:lnTo>
                  <a:pt x="100152" y="106324"/>
                </a:lnTo>
                <a:lnTo>
                  <a:pt x="103238" y="109080"/>
                </a:lnTo>
                <a:lnTo>
                  <a:pt x="106921" y="111442"/>
                </a:lnTo>
                <a:lnTo>
                  <a:pt x="135369" y="119697"/>
                </a:lnTo>
                <a:lnTo>
                  <a:pt x="149237" y="119697"/>
                </a:lnTo>
                <a:lnTo>
                  <a:pt x="156832" y="118097"/>
                </a:lnTo>
                <a:lnTo>
                  <a:pt x="169710" y="111607"/>
                </a:lnTo>
                <a:lnTo>
                  <a:pt x="174663" y="107099"/>
                </a:lnTo>
                <a:lnTo>
                  <a:pt x="177783" y="101866"/>
                </a:lnTo>
                <a:lnTo>
                  <a:pt x="134162" y="101866"/>
                </a:lnTo>
                <a:lnTo>
                  <a:pt x="128435" y="100926"/>
                </a:lnTo>
                <a:lnTo>
                  <a:pt x="122936" y="99059"/>
                </a:lnTo>
                <a:lnTo>
                  <a:pt x="117538" y="97078"/>
                </a:lnTo>
                <a:lnTo>
                  <a:pt x="112255" y="94157"/>
                </a:lnTo>
                <a:lnTo>
                  <a:pt x="107086" y="90309"/>
                </a:lnTo>
                <a:close/>
              </a:path>
              <a:path w="438785" h="120015">
                <a:moveTo>
                  <a:pt x="178558" y="61417"/>
                </a:moveTo>
                <a:lnTo>
                  <a:pt x="147980" y="61417"/>
                </a:lnTo>
                <a:lnTo>
                  <a:pt x="153263" y="63347"/>
                </a:lnTo>
                <a:lnTo>
                  <a:pt x="157163" y="67246"/>
                </a:lnTo>
                <a:lnTo>
                  <a:pt x="160959" y="70942"/>
                </a:lnTo>
                <a:lnTo>
                  <a:pt x="162890" y="75895"/>
                </a:lnTo>
                <a:lnTo>
                  <a:pt x="162890" y="88112"/>
                </a:lnTo>
                <a:lnTo>
                  <a:pt x="160858" y="92951"/>
                </a:lnTo>
                <a:lnTo>
                  <a:pt x="152819" y="100101"/>
                </a:lnTo>
                <a:lnTo>
                  <a:pt x="147256" y="101866"/>
                </a:lnTo>
                <a:lnTo>
                  <a:pt x="177783" y="101866"/>
                </a:lnTo>
                <a:lnTo>
                  <a:pt x="181597" y="95542"/>
                </a:lnTo>
                <a:lnTo>
                  <a:pt x="183362" y="88823"/>
                </a:lnTo>
                <a:lnTo>
                  <a:pt x="183362" y="73748"/>
                </a:lnTo>
                <a:lnTo>
                  <a:pt x="181825" y="67246"/>
                </a:lnTo>
                <a:lnTo>
                  <a:pt x="178558" y="61417"/>
                </a:lnTo>
                <a:close/>
              </a:path>
              <a:path w="438785" h="120015">
                <a:moveTo>
                  <a:pt x="176098" y="1650"/>
                </a:moveTo>
                <a:lnTo>
                  <a:pt x="103784" y="1650"/>
                </a:lnTo>
                <a:lnTo>
                  <a:pt x="103784" y="72478"/>
                </a:lnTo>
                <a:lnTo>
                  <a:pt x="117817" y="72478"/>
                </a:lnTo>
                <a:lnTo>
                  <a:pt x="120904" y="68732"/>
                </a:lnTo>
                <a:lnTo>
                  <a:pt x="124371" y="65989"/>
                </a:lnTo>
                <a:lnTo>
                  <a:pt x="128219" y="64223"/>
                </a:lnTo>
                <a:lnTo>
                  <a:pt x="132181" y="62356"/>
                </a:lnTo>
                <a:lnTo>
                  <a:pt x="136525" y="61417"/>
                </a:lnTo>
                <a:lnTo>
                  <a:pt x="178558" y="61417"/>
                </a:lnTo>
                <a:lnTo>
                  <a:pt x="175653" y="56133"/>
                </a:lnTo>
                <a:lnTo>
                  <a:pt x="118808" y="56133"/>
                </a:lnTo>
                <a:lnTo>
                  <a:pt x="121666" y="52285"/>
                </a:lnTo>
                <a:lnTo>
                  <a:pt x="123926" y="50516"/>
                </a:lnTo>
                <a:lnTo>
                  <a:pt x="123926" y="19151"/>
                </a:lnTo>
                <a:lnTo>
                  <a:pt x="176098" y="19151"/>
                </a:lnTo>
                <a:lnTo>
                  <a:pt x="176098" y="1650"/>
                </a:lnTo>
                <a:close/>
              </a:path>
              <a:path w="438785" h="120015">
                <a:moveTo>
                  <a:pt x="123926" y="50516"/>
                </a:moveTo>
                <a:lnTo>
                  <a:pt x="121666" y="52285"/>
                </a:lnTo>
                <a:lnTo>
                  <a:pt x="118808" y="56133"/>
                </a:lnTo>
                <a:lnTo>
                  <a:pt x="123926" y="56133"/>
                </a:lnTo>
                <a:lnTo>
                  <a:pt x="123926" y="50516"/>
                </a:lnTo>
                <a:close/>
              </a:path>
              <a:path w="438785" h="120015">
                <a:moveTo>
                  <a:pt x="153860" y="44081"/>
                </a:moveTo>
                <a:lnTo>
                  <a:pt x="140436" y="44081"/>
                </a:lnTo>
                <a:lnTo>
                  <a:pt x="135039" y="45123"/>
                </a:lnTo>
                <a:lnTo>
                  <a:pt x="125463" y="49314"/>
                </a:lnTo>
                <a:lnTo>
                  <a:pt x="123926" y="50516"/>
                </a:lnTo>
                <a:lnTo>
                  <a:pt x="123926" y="56133"/>
                </a:lnTo>
                <a:lnTo>
                  <a:pt x="175653" y="56133"/>
                </a:lnTo>
                <a:lnTo>
                  <a:pt x="171361" y="51790"/>
                </a:lnTo>
                <a:lnTo>
                  <a:pt x="160362" y="45618"/>
                </a:lnTo>
                <a:lnTo>
                  <a:pt x="153860" y="44081"/>
                </a:lnTo>
                <a:close/>
              </a:path>
              <a:path w="438785" h="120015">
                <a:moveTo>
                  <a:pt x="253796" y="0"/>
                </a:moveTo>
                <a:lnTo>
                  <a:pt x="247523" y="0"/>
                </a:lnTo>
                <a:lnTo>
                  <a:pt x="239876" y="454"/>
                </a:lnTo>
                <a:lnTo>
                  <a:pt x="206320" y="21875"/>
                </a:lnTo>
                <a:lnTo>
                  <a:pt x="196894" y="62903"/>
                </a:lnTo>
                <a:lnTo>
                  <a:pt x="197580" y="74854"/>
                </a:lnTo>
                <a:lnTo>
                  <a:pt x="215370" y="111151"/>
                </a:lnTo>
                <a:lnTo>
                  <a:pt x="242735" y="119697"/>
                </a:lnTo>
                <a:lnTo>
                  <a:pt x="250444" y="119697"/>
                </a:lnTo>
                <a:lnTo>
                  <a:pt x="275623" y="102857"/>
                </a:lnTo>
                <a:lnTo>
                  <a:pt x="237502" y="102857"/>
                </a:lnTo>
                <a:lnTo>
                  <a:pt x="233921" y="101980"/>
                </a:lnTo>
                <a:lnTo>
                  <a:pt x="220941" y="77266"/>
                </a:lnTo>
                <a:lnTo>
                  <a:pt x="221818" y="73520"/>
                </a:lnTo>
                <a:lnTo>
                  <a:pt x="223577" y="70332"/>
                </a:lnTo>
                <a:lnTo>
                  <a:pt x="214998" y="70332"/>
                </a:lnTo>
                <a:lnTo>
                  <a:pt x="215894" y="64668"/>
                </a:lnTo>
                <a:lnTo>
                  <a:pt x="216976" y="61912"/>
                </a:lnTo>
                <a:lnTo>
                  <a:pt x="217090" y="55803"/>
                </a:lnTo>
                <a:lnTo>
                  <a:pt x="237451" y="17830"/>
                </a:lnTo>
                <a:lnTo>
                  <a:pt x="279884" y="17830"/>
                </a:lnTo>
                <a:lnTo>
                  <a:pt x="282028" y="13042"/>
                </a:lnTo>
                <a:lnTo>
                  <a:pt x="277622" y="8864"/>
                </a:lnTo>
                <a:lnTo>
                  <a:pt x="272338" y="5664"/>
                </a:lnTo>
                <a:lnTo>
                  <a:pt x="266179" y="3467"/>
                </a:lnTo>
                <a:lnTo>
                  <a:pt x="260019" y="1155"/>
                </a:lnTo>
                <a:lnTo>
                  <a:pt x="253796" y="0"/>
                </a:lnTo>
                <a:close/>
              </a:path>
              <a:path w="438785" h="120015">
                <a:moveTo>
                  <a:pt x="276541" y="60096"/>
                </a:moveTo>
                <a:lnTo>
                  <a:pt x="245643" y="60096"/>
                </a:lnTo>
                <a:lnTo>
                  <a:pt x="249224" y="61036"/>
                </a:lnTo>
                <a:lnTo>
                  <a:pt x="252310" y="62903"/>
                </a:lnTo>
                <a:lnTo>
                  <a:pt x="255384" y="64668"/>
                </a:lnTo>
                <a:lnTo>
                  <a:pt x="257759" y="67144"/>
                </a:lnTo>
                <a:lnTo>
                  <a:pt x="259410" y="70332"/>
                </a:lnTo>
                <a:lnTo>
                  <a:pt x="261175" y="73520"/>
                </a:lnTo>
                <a:lnTo>
                  <a:pt x="262051" y="77266"/>
                </a:lnTo>
                <a:lnTo>
                  <a:pt x="261927" y="86267"/>
                </a:lnTo>
                <a:lnTo>
                  <a:pt x="261175" y="89484"/>
                </a:lnTo>
                <a:lnTo>
                  <a:pt x="259410" y="92786"/>
                </a:lnTo>
                <a:lnTo>
                  <a:pt x="257759" y="95973"/>
                </a:lnTo>
                <a:lnTo>
                  <a:pt x="255384" y="98450"/>
                </a:lnTo>
                <a:lnTo>
                  <a:pt x="249224" y="101980"/>
                </a:lnTo>
                <a:lnTo>
                  <a:pt x="245643" y="102857"/>
                </a:lnTo>
                <a:lnTo>
                  <a:pt x="275623" y="102857"/>
                </a:lnTo>
                <a:lnTo>
                  <a:pt x="280162" y="94932"/>
                </a:lnTo>
                <a:lnTo>
                  <a:pt x="281863" y="88214"/>
                </a:lnTo>
                <a:lnTo>
                  <a:pt x="281863" y="73469"/>
                </a:lnTo>
                <a:lnTo>
                  <a:pt x="280327" y="67030"/>
                </a:lnTo>
                <a:lnTo>
                  <a:pt x="277241" y="61417"/>
                </a:lnTo>
                <a:lnTo>
                  <a:pt x="276541" y="60096"/>
                </a:lnTo>
                <a:close/>
              </a:path>
              <a:path w="438785" h="120015">
                <a:moveTo>
                  <a:pt x="216979" y="61904"/>
                </a:moveTo>
                <a:lnTo>
                  <a:pt x="215874" y="64719"/>
                </a:lnTo>
                <a:lnTo>
                  <a:pt x="214998" y="70332"/>
                </a:lnTo>
                <a:lnTo>
                  <a:pt x="216979" y="70332"/>
                </a:lnTo>
                <a:lnTo>
                  <a:pt x="216979" y="61904"/>
                </a:lnTo>
                <a:close/>
              </a:path>
              <a:path w="438785" h="120015">
                <a:moveTo>
                  <a:pt x="253517" y="43421"/>
                </a:moveTo>
                <a:lnTo>
                  <a:pt x="241198" y="43421"/>
                </a:lnTo>
                <a:lnTo>
                  <a:pt x="236181" y="44526"/>
                </a:lnTo>
                <a:lnTo>
                  <a:pt x="231673" y="46723"/>
                </a:lnTo>
                <a:lnTo>
                  <a:pt x="227164" y="48818"/>
                </a:lnTo>
                <a:lnTo>
                  <a:pt x="223469" y="51892"/>
                </a:lnTo>
                <a:lnTo>
                  <a:pt x="220611" y="55968"/>
                </a:lnTo>
                <a:lnTo>
                  <a:pt x="217754" y="59931"/>
                </a:lnTo>
                <a:lnTo>
                  <a:pt x="216979" y="61904"/>
                </a:lnTo>
                <a:lnTo>
                  <a:pt x="216979" y="70332"/>
                </a:lnTo>
                <a:lnTo>
                  <a:pt x="223577" y="70332"/>
                </a:lnTo>
                <a:lnTo>
                  <a:pt x="225336" y="67144"/>
                </a:lnTo>
                <a:lnTo>
                  <a:pt x="227761" y="64668"/>
                </a:lnTo>
                <a:lnTo>
                  <a:pt x="230847" y="62903"/>
                </a:lnTo>
                <a:lnTo>
                  <a:pt x="233921" y="61036"/>
                </a:lnTo>
                <a:lnTo>
                  <a:pt x="237502" y="60096"/>
                </a:lnTo>
                <a:lnTo>
                  <a:pt x="276541" y="60096"/>
                </a:lnTo>
                <a:lnTo>
                  <a:pt x="274269" y="55803"/>
                </a:lnTo>
                <a:lnTo>
                  <a:pt x="270141" y="51396"/>
                </a:lnTo>
                <a:lnTo>
                  <a:pt x="259575" y="45021"/>
                </a:lnTo>
                <a:lnTo>
                  <a:pt x="253517" y="43421"/>
                </a:lnTo>
                <a:close/>
              </a:path>
              <a:path w="438785" h="120015">
                <a:moveTo>
                  <a:pt x="279884" y="17830"/>
                </a:moveTo>
                <a:lnTo>
                  <a:pt x="252196" y="17830"/>
                </a:lnTo>
                <a:lnTo>
                  <a:pt x="256984" y="18770"/>
                </a:lnTo>
                <a:lnTo>
                  <a:pt x="261721" y="20637"/>
                </a:lnTo>
                <a:lnTo>
                  <a:pt x="266446" y="22402"/>
                </a:lnTo>
                <a:lnTo>
                  <a:pt x="270852" y="25145"/>
                </a:lnTo>
                <a:lnTo>
                  <a:pt x="274929" y="28892"/>
                </a:lnTo>
                <a:lnTo>
                  <a:pt x="279884" y="17830"/>
                </a:lnTo>
                <a:close/>
              </a:path>
              <a:path w="438785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5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5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5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5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12517" y="1587093"/>
            <a:ext cx="705027" cy="9855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5600700" y="1917700"/>
            <a:ext cx="254000" cy="254000"/>
            <a:chOff x="5600700" y="1917700"/>
            <a:chExt cx="254000" cy="254000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700" y="1917700"/>
              <a:ext cx="254000" cy="2540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26100" y="19431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6016015" y="191395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5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8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8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5" y="102196"/>
                </a:lnTo>
                <a:lnTo>
                  <a:pt x="274977" y="95501"/>
                </a:lnTo>
                <a:lnTo>
                  <a:pt x="278434" y="85150"/>
                </a:lnTo>
                <a:lnTo>
                  <a:pt x="280510" y="73127"/>
                </a:lnTo>
                <a:lnTo>
                  <a:pt x="281203" y="59435"/>
                </a:lnTo>
                <a:lnTo>
                  <a:pt x="280510" y="45775"/>
                </a:lnTo>
                <a:lnTo>
                  <a:pt x="278434" y="33845"/>
                </a:lnTo>
                <a:lnTo>
                  <a:pt x="274977" y="23649"/>
                </a:lnTo>
                <a:lnTo>
                  <a:pt x="271368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22138" y="2121916"/>
            <a:ext cx="898944" cy="7609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0" y="10640"/>
            <a:ext cx="7556500" cy="8267700"/>
            <a:chOff x="0" y="10640"/>
            <a:chExt cx="7556500" cy="826770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00700" y="2451100"/>
              <a:ext cx="254000" cy="2540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0640"/>
              <a:ext cx="7556500" cy="82677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32269" y="4432376"/>
              <a:ext cx="278765" cy="105410"/>
            </a:xfrm>
            <a:custGeom>
              <a:avLst/>
              <a:gdLst/>
              <a:ahLst/>
              <a:cxnLst/>
              <a:rect l="l" t="t" r="r" b="b"/>
              <a:pathLst>
                <a:path w="278764" h="105410">
                  <a:moveTo>
                    <a:pt x="21427" y="73825"/>
                  </a:moveTo>
                  <a:lnTo>
                    <a:pt x="967" y="73825"/>
                  </a:lnTo>
                  <a:lnTo>
                    <a:pt x="1602" y="79324"/>
                  </a:lnTo>
                  <a:lnTo>
                    <a:pt x="29402" y="102870"/>
                  </a:lnTo>
                  <a:lnTo>
                    <a:pt x="42013" y="102870"/>
                  </a:lnTo>
                  <a:lnTo>
                    <a:pt x="47513" y="101688"/>
                  </a:lnTo>
                  <a:lnTo>
                    <a:pt x="57342" y="96926"/>
                  </a:lnTo>
                  <a:lnTo>
                    <a:pt x="61546" y="93446"/>
                  </a:lnTo>
                  <a:lnTo>
                    <a:pt x="67906" y="85090"/>
                  </a:lnTo>
                  <a:lnTo>
                    <a:pt x="32171" y="85090"/>
                  </a:lnTo>
                  <a:lnTo>
                    <a:pt x="29009" y="84112"/>
                  </a:lnTo>
                  <a:lnTo>
                    <a:pt x="26456" y="82169"/>
                  </a:lnTo>
                  <a:lnTo>
                    <a:pt x="23903" y="80187"/>
                  </a:lnTo>
                  <a:lnTo>
                    <a:pt x="22227" y="77406"/>
                  </a:lnTo>
                  <a:lnTo>
                    <a:pt x="21427" y="73825"/>
                  </a:lnTo>
                  <a:close/>
                </a:path>
                <a:path w="278764" h="105410">
                  <a:moveTo>
                    <a:pt x="75859" y="53809"/>
                  </a:moveTo>
                  <a:lnTo>
                    <a:pt x="55539" y="53809"/>
                  </a:lnTo>
                  <a:lnTo>
                    <a:pt x="55514" y="63512"/>
                  </a:lnTo>
                  <a:lnTo>
                    <a:pt x="53824" y="71158"/>
                  </a:lnTo>
                  <a:lnTo>
                    <a:pt x="50510" y="76758"/>
                  </a:lnTo>
                  <a:lnTo>
                    <a:pt x="47182" y="82308"/>
                  </a:lnTo>
                  <a:lnTo>
                    <a:pt x="42331" y="85090"/>
                  </a:lnTo>
                  <a:lnTo>
                    <a:pt x="67906" y="85090"/>
                  </a:lnTo>
                  <a:lnTo>
                    <a:pt x="68506" y="84302"/>
                  </a:lnTo>
                  <a:lnTo>
                    <a:pt x="71173" y="78765"/>
                  </a:lnTo>
                  <a:lnTo>
                    <a:pt x="74906" y="65709"/>
                  </a:lnTo>
                  <a:lnTo>
                    <a:pt x="75745" y="59156"/>
                  </a:lnTo>
                  <a:lnTo>
                    <a:pt x="75859" y="53809"/>
                  </a:lnTo>
                  <a:close/>
                </a:path>
                <a:path w="278764" h="105410">
                  <a:moveTo>
                    <a:pt x="29352" y="2032"/>
                  </a:moveTo>
                  <a:lnTo>
                    <a:pt x="0" y="29413"/>
                  </a:lnTo>
                  <a:lnTo>
                    <a:pt x="15" y="42176"/>
                  </a:lnTo>
                  <a:lnTo>
                    <a:pt x="24360" y="67652"/>
                  </a:lnTo>
                  <a:lnTo>
                    <a:pt x="33758" y="67652"/>
                  </a:lnTo>
                  <a:lnTo>
                    <a:pt x="54866" y="53809"/>
                  </a:lnTo>
                  <a:lnTo>
                    <a:pt x="75859" y="53809"/>
                  </a:lnTo>
                  <a:lnTo>
                    <a:pt x="75859" y="52603"/>
                  </a:lnTo>
                  <a:lnTo>
                    <a:pt x="33416" y="52603"/>
                  </a:lnTo>
                  <a:lnTo>
                    <a:pt x="30583" y="51854"/>
                  </a:lnTo>
                  <a:lnTo>
                    <a:pt x="20106" y="32308"/>
                  </a:lnTo>
                  <a:lnTo>
                    <a:pt x="20804" y="29413"/>
                  </a:lnTo>
                  <a:lnTo>
                    <a:pt x="33581" y="18351"/>
                  </a:lnTo>
                  <a:lnTo>
                    <a:pt x="68644" y="18351"/>
                  </a:lnTo>
                  <a:lnTo>
                    <a:pt x="67490" y="16408"/>
                  </a:lnTo>
                  <a:lnTo>
                    <a:pt x="63781" y="12700"/>
                  </a:lnTo>
                  <a:lnTo>
                    <a:pt x="60111" y="8991"/>
                  </a:lnTo>
                  <a:lnTo>
                    <a:pt x="55920" y="6299"/>
                  </a:lnTo>
                  <a:lnTo>
                    <a:pt x="46560" y="2908"/>
                  </a:lnTo>
                  <a:lnTo>
                    <a:pt x="41709" y="2057"/>
                  </a:lnTo>
                  <a:lnTo>
                    <a:pt x="29352" y="2032"/>
                  </a:lnTo>
                  <a:close/>
                </a:path>
                <a:path w="278764" h="105410">
                  <a:moveTo>
                    <a:pt x="68644" y="18351"/>
                  </a:moveTo>
                  <a:lnTo>
                    <a:pt x="39969" y="18351"/>
                  </a:lnTo>
                  <a:lnTo>
                    <a:pt x="42814" y="19138"/>
                  </a:lnTo>
                  <a:lnTo>
                    <a:pt x="47855" y="22263"/>
                  </a:lnTo>
                  <a:lnTo>
                    <a:pt x="49837" y="24345"/>
                  </a:lnTo>
                  <a:lnTo>
                    <a:pt x="52707" y="29514"/>
                  </a:lnTo>
                  <a:lnTo>
                    <a:pt x="53430" y="32308"/>
                  </a:lnTo>
                  <a:lnTo>
                    <a:pt x="53482" y="37782"/>
                  </a:lnTo>
                  <a:lnTo>
                    <a:pt x="53050" y="39992"/>
                  </a:lnTo>
                  <a:lnTo>
                    <a:pt x="39016" y="52603"/>
                  </a:lnTo>
                  <a:lnTo>
                    <a:pt x="75859" y="52603"/>
                  </a:lnTo>
                  <a:lnTo>
                    <a:pt x="75821" y="41046"/>
                  </a:lnTo>
                  <a:lnTo>
                    <a:pt x="74716" y="33553"/>
                  </a:lnTo>
                  <a:lnTo>
                    <a:pt x="72544" y="27457"/>
                  </a:lnTo>
                  <a:lnTo>
                    <a:pt x="70411" y="21323"/>
                  </a:lnTo>
                  <a:lnTo>
                    <a:pt x="68644" y="18351"/>
                  </a:lnTo>
                  <a:close/>
                </a:path>
                <a:path w="278764" h="105410">
                  <a:moveTo>
                    <a:pt x="143791" y="3403"/>
                  </a:moveTo>
                  <a:lnTo>
                    <a:pt x="136222" y="3403"/>
                  </a:lnTo>
                  <a:lnTo>
                    <a:pt x="136222" y="72059"/>
                  </a:lnTo>
                  <a:lnTo>
                    <a:pt x="135841" y="79298"/>
                  </a:lnTo>
                  <a:lnTo>
                    <a:pt x="135841" y="101523"/>
                  </a:lnTo>
                  <a:lnTo>
                    <a:pt x="155678" y="101523"/>
                  </a:lnTo>
                  <a:lnTo>
                    <a:pt x="155678" y="26022"/>
                  </a:lnTo>
                  <a:lnTo>
                    <a:pt x="143791" y="26022"/>
                  </a:lnTo>
                  <a:lnTo>
                    <a:pt x="143791" y="3403"/>
                  </a:lnTo>
                  <a:close/>
                </a:path>
                <a:path w="278764" h="105410">
                  <a:moveTo>
                    <a:pt x="136222" y="3403"/>
                  </a:moveTo>
                  <a:lnTo>
                    <a:pt x="129707" y="3403"/>
                  </a:lnTo>
                  <a:lnTo>
                    <a:pt x="88737" y="67932"/>
                  </a:lnTo>
                  <a:lnTo>
                    <a:pt x="88737" y="84277"/>
                  </a:lnTo>
                  <a:lnTo>
                    <a:pt x="135841" y="84277"/>
                  </a:lnTo>
                  <a:lnTo>
                    <a:pt x="135841" y="79298"/>
                  </a:lnTo>
                  <a:lnTo>
                    <a:pt x="136222" y="72059"/>
                  </a:lnTo>
                  <a:lnTo>
                    <a:pt x="136222" y="67652"/>
                  </a:lnTo>
                  <a:lnTo>
                    <a:pt x="109628" y="67652"/>
                  </a:lnTo>
                  <a:lnTo>
                    <a:pt x="109628" y="66878"/>
                  </a:lnTo>
                  <a:lnTo>
                    <a:pt x="135460" y="26022"/>
                  </a:lnTo>
                  <a:lnTo>
                    <a:pt x="136222" y="26022"/>
                  </a:lnTo>
                  <a:lnTo>
                    <a:pt x="136222" y="3403"/>
                  </a:lnTo>
                  <a:close/>
                </a:path>
                <a:path w="278764" h="105410">
                  <a:moveTo>
                    <a:pt x="167845" y="67652"/>
                  </a:moveTo>
                  <a:lnTo>
                    <a:pt x="155678" y="67652"/>
                  </a:lnTo>
                  <a:lnTo>
                    <a:pt x="155678" y="84277"/>
                  </a:lnTo>
                  <a:lnTo>
                    <a:pt x="167845" y="84277"/>
                  </a:lnTo>
                  <a:lnTo>
                    <a:pt x="167845" y="67652"/>
                  </a:lnTo>
                  <a:close/>
                </a:path>
                <a:path w="278764" h="105410">
                  <a:moveTo>
                    <a:pt x="155678" y="3403"/>
                  </a:moveTo>
                  <a:lnTo>
                    <a:pt x="143791" y="3403"/>
                  </a:lnTo>
                  <a:lnTo>
                    <a:pt x="143791" y="26022"/>
                  </a:lnTo>
                  <a:lnTo>
                    <a:pt x="155678" y="26022"/>
                  </a:lnTo>
                  <a:lnTo>
                    <a:pt x="155678" y="3403"/>
                  </a:lnTo>
                  <a:close/>
                </a:path>
                <a:path w="278764" h="105410">
                  <a:moveTo>
                    <a:pt x="261673" y="56146"/>
                  </a:moveTo>
                  <a:lnTo>
                    <a:pt x="252351" y="56146"/>
                  </a:lnTo>
                  <a:lnTo>
                    <a:pt x="248414" y="57162"/>
                  </a:lnTo>
                  <a:lnTo>
                    <a:pt x="235478" y="87528"/>
                  </a:lnTo>
                  <a:lnTo>
                    <a:pt x="236196" y="90678"/>
                  </a:lnTo>
                  <a:lnTo>
                    <a:pt x="239524" y="97294"/>
                  </a:lnTo>
                  <a:lnTo>
                    <a:pt x="241950" y="99923"/>
                  </a:lnTo>
                  <a:lnTo>
                    <a:pt x="245150" y="101904"/>
                  </a:lnTo>
                  <a:lnTo>
                    <a:pt x="248338" y="103924"/>
                  </a:lnTo>
                  <a:lnTo>
                    <a:pt x="252287" y="104927"/>
                  </a:lnTo>
                  <a:lnTo>
                    <a:pt x="261609" y="104927"/>
                  </a:lnTo>
                  <a:lnTo>
                    <a:pt x="265533" y="103924"/>
                  </a:lnTo>
                  <a:lnTo>
                    <a:pt x="268759" y="101904"/>
                  </a:lnTo>
                  <a:lnTo>
                    <a:pt x="271985" y="99923"/>
                  </a:lnTo>
                  <a:lnTo>
                    <a:pt x="274436" y="97294"/>
                  </a:lnTo>
                  <a:lnTo>
                    <a:pt x="276818" y="92557"/>
                  </a:lnTo>
                  <a:lnTo>
                    <a:pt x="254065" y="92557"/>
                  </a:lnTo>
                  <a:lnTo>
                    <a:pt x="252059" y="91554"/>
                  </a:lnTo>
                  <a:lnTo>
                    <a:pt x="250941" y="89547"/>
                  </a:lnTo>
                  <a:lnTo>
                    <a:pt x="249862" y="87528"/>
                  </a:lnTo>
                  <a:lnTo>
                    <a:pt x="249332" y="85458"/>
                  </a:lnTo>
                  <a:lnTo>
                    <a:pt x="249316" y="75615"/>
                  </a:lnTo>
                  <a:lnTo>
                    <a:pt x="249874" y="73444"/>
                  </a:lnTo>
                  <a:lnTo>
                    <a:pt x="252110" y="69418"/>
                  </a:lnTo>
                  <a:lnTo>
                    <a:pt x="254103" y="68414"/>
                  </a:lnTo>
                  <a:lnTo>
                    <a:pt x="276769" y="68414"/>
                  </a:lnTo>
                  <a:lnTo>
                    <a:pt x="274462" y="63754"/>
                  </a:lnTo>
                  <a:lnTo>
                    <a:pt x="272036" y="61099"/>
                  </a:lnTo>
                  <a:lnTo>
                    <a:pt x="265622" y="57137"/>
                  </a:lnTo>
                  <a:lnTo>
                    <a:pt x="261673" y="56146"/>
                  </a:lnTo>
                  <a:close/>
                </a:path>
                <a:path w="278764" h="105410">
                  <a:moveTo>
                    <a:pt x="271350" y="3403"/>
                  </a:moveTo>
                  <a:lnTo>
                    <a:pt x="258802" y="3403"/>
                  </a:lnTo>
                  <a:lnTo>
                    <a:pt x="191340" y="101523"/>
                  </a:lnTo>
                  <a:lnTo>
                    <a:pt x="203900" y="101523"/>
                  </a:lnTo>
                  <a:lnTo>
                    <a:pt x="271350" y="3403"/>
                  </a:lnTo>
                  <a:close/>
                </a:path>
                <a:path w="278764" h="105410">
                  <a:moveTo>
                    <a:pt x="276769" y="68414"/>
                  </a:moveTo>
                  <a:lnTo>
                    <a:pt x="259984" y="68414"/>
                  </a:lnTo>
                  <a:lnTo>
                    <a:pt x="261990" y="69418"/>
                  </a:lnTo>
                  <a:lnTo>
                    <a:pt x="264035" y="73444"/>
                  </a:lnTo>
                  <a:lnTo>
                    <a:pt x="264543" y="75615"/>
                  </a:lnTo>
                  <a:lnTo>
                    <a:pt x="264543" y="85458"/>
                  </a:lnTo>
                  <a:lnTo>
                    <a:pt x="264009" y="87617"/>
                  </a:lnTo>
                  <a:lnTo>
                    <a:pt x="262917" y="89598"/>
                  </a:lnTo>
                  <a:lnTo>
                    <a:pt x="261863" y="91579"/>
                  </a:lnTo>
                  <a:lnTo>
                    <a:pt x="259882" y="92557"/>
                  </a:lnTo>
                  <a:lnTo>
                    <a:pt x="276818" y="92557"/>
                  </a:lnTo>
                  <a:lnTo>
                    <a:pt x="277751" y="90678"/>
                  </a:lnTo>
                  <a:lnTo>
                    <a:pt x="278480" y="87528"/>
                  </a:lnTo>
                  <a:lnTo>
                    <a:pt x="278463" y="73444"/>
                  </a:lnTo>
                  <a:lnTo>
                    <a:pt x="277751" y="70370"/>
                  </a:lnTo>
                  <a:lnTo>
                    <a:pt x="276769" y="68414"/>
                  </a:lnTo>
                  <a:close/>
                </a:path>
                <a:path w="278764" h="105410">
                  <a:moveTo>
                    <a:pt x="211304" y="0"/>
                  </a:moveTo>
                  <a:lnTo>
                    <a:pt x="202008" y="0"/>
                  </a:lnTo>
                  <a:lnTo>
                    <a:pt x="198109" y="990"/>
                  </a:lnTo>
                  <a:lnTo>
                    <a:pt x="185141" y="31457"/>
                  </a:lnTo>
                  <a:lnTo>
                    <a:pt x="185847" y="34556"/>
                  </a:lnTo>
                  <a:lnTo>
                    <a:pt x="201919" y="48679"/>
                  </a:lnTo>
                  <a:lnTo>
                    <a:pt x="211241" y="48679"/>
                  </a:lnTo>
                  <a:lnTo>
                    <a:pt x="215186" y="47688"/>
                  </a:lnTo>
                  <a:lnTo>
                    <a:pt x="221591" y="43776"/>
                  </a:lnTo>
                  <a:lnTo>
                    <a:pt x="224030" y="41135"/>
                  </a:lnTo>
                  <a:lnTo>
                    <a:pt x="226438" y="36410"/>
                  </a:lnTo>
                  <a:lnTo>
                    <a:pt x="203761" y="36410"/>
                  </a:lnTo>
                  <a:lnTo>
                    <a:pt x="201805" y="35420"/>
                  </a:lnTo>
                  <a:lnTo>
                    <a:pt x="199595" y="31457"/>
                  </a:lnTo>
                  <a:lnTo>
                    <a:pt x="199049" y="29311"/>
                  </a:lnTo>
                  <a:lnTo>
                    <a:pt x="199065" y="19469"/>
                  </a:lnTo>
                  <a:lnTo>
                    <a:pt x="199595" y="17373"/>
                  </a:lnTo>
                  <a:lnTo>
                    <a:pt x="201767" y="13284"/>
                  </a:lnTo>
                  <a:lnTo>
                    <a:pt x="203735" y="12268"/>
                  </a:lnTo>
                  <a:lnTo>
                    <a:pt x="226429" y="12268"/>
                  </a:lnTo>
                  <a:lnTo>
                    <a:pt x="224081" y="7607"/>
                  </a:lnTo>
                  <a:lnTo>
                    <a:pt x="221655" y="4953"/>
                  </a:lnTo>
                  <a:lnTo>
                    <a:pt x="215267" y="990"/>
                  </a:lnTo>
                  <a:lnTo>
                    <a:pt x="211304" y="0"/>
                  </a:lnTo>
                  <a:close/>
                </a:path>
                <a:path w="278764" h="105410">
                  <a:moveTo>
                    <a:pt x="226429" y="12268"/>
                  </a:moveTo>
                  <a:lnTo>
                    <a:pt x="209615" y="12268"/>
                  </a:lnTo>
                  <a:lnTo>
                    <a:pt x="211641" y="13284"/>
                  </a:lnTo>
                  <a:lnTo>
                    <a:pt x="213679" y="17297"/>
                  </a:lnTo>
                  <a:lnTo>
                    <a:pt x="214200" y="19469"/>
                  </a:lnTo>
                  <a:lnTo>
                    <a:pt x="214200" y="29311"/>
                  </a:lnTo>
                  <a:lnTo>
                    <a:pt x="213654" y="31457"/>
                  </a:lnTo>
                  <a:lnTo>
                    <a:pt x="211508" y="35420"/>
                  </a:lnTo>
                  <a:lnTo>
                    <a:pt x="209514" y="36410"/>
                  </a:lnTo>
                  <a:lnTo>
                    <a:pt x="226438" y="36410"/>
                  </a:lnTo>
                  <a:lnTo>
                    <a:pt x="227392" y="34518"/>
                  </a:lnTo>
                  <a:lnTo>
                    <a:pt x="228111" y="31457"/>
                  </a:lnTo>
                  <a:lnTo>
                    <a:pt x="228109" y="17297"/>
                  </a:lnTo>
                  <a:lnTo>
                    <a:pt x="227408" y="14211"/>
                  </a:lnTo>
                  <a:lnTo>
                    <a:pt x="226429" y="122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10693400"/>
            <a:chOff x="0" y="508000"/>
            <a:chExt cx="7556500" cy="10185400"/>
          </a:xfrm>
        </p:grpSpPr>
        <p:sp>
          <p:nvSpPr>
            <p:cNvPr id="3" name="object 3"/>
            <p:cNvSpPr/>
            <p:nvPr/>
          </p:nvSpPr>
          <p:spPr>
            <a:xfrm>
              <a:off x="0" y="508000"/>
              <a:ext cx="7556500" cy="10185400"/>
            </a:xfrm>
            <a:custGeom>
              <a:avLst/>
              <a:gdLst/>
              <a:ahLst/>
              <a:cxnLst/>
              <a:rect l="l" t="t" r="r" b="b"/>
              <a:pathLst>
                <a:path w="7556500" h="10185400">
                  <a:moveTo>
                    <a:pt x="0" y="10185400"/>
                  </a:moveTo>
                  <a:lnTo>
                    <a:pt x="7556500" y="10185400"/>
                  </a:lnTo>
                  <a:lnTo>
                    <a:pt x="7556500" y="0"/>
                  </a:lnTo>
                  <a:lnTo>
                    <a:pt x="0" y="0"/>
                  </a:lnTo>
                  <a:lnTo>
                    <a:pt x="0" y="1018540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259" y="843597"/>
              <a:ext cx="1301940" cy="176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8" y="1129588"/>
              <a:ext cx="2498090" cy="988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900"/>
              <a:ext cx="7556500" cy="99695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477928"/>
              <a:ext cx="2812561" cy="3326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1599488"/>
              <a:ext cx="710183" cy="77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7542" y="1802688"/>
              <a:ext cx="3917022" cy="8108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9899" y="2833522"/>
              <a:ext cx="1291615" cy="757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034588"/>
              <a:ext cx="7556500" cy="76588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799" y="4533900"/>
              <a:ext cx="1658569" cy="20302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4114088"/>
              <a:ext cx="710183" cy="7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7542" y="4317695"/>
              <a:ext cx="3671214" cy="8107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9899" y="5348122"/>
              <a:ext cx="1291615" cy="757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399" y="5549595"/>
              <a:ext cx="7150099" cy="51438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799" y="7289800"/>
              <a:ext cx="2120900" cy="10541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99" y="5892984"/>
              <a:ext cx="7150099" cy="48004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00" y="86487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205740"/>
            <a:chOff x="1323342" y="2374900"/>
            <a:chExt cx="561340" cy="205740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205740"/>
            </a:xfrm>
            <a:custGeom>
              <a:avLst/>
              <a:gdLst/>
              <a:ahLst/>
              <a:cxnLst/>
              <a:rect l="l" t="t" r="r" b="b"/>
              <a:pathLst>
                <a:path w="561339" h="205739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515620" y="205740"/>
                  </a:lnTo>
                  <a:lnTo>
                    <a:pt x="533415" y="202146"/>
                  </a:lnTo>
                  <a:lnTo>
                    <a:pt x="547947" y="192347"/>
                  </a:lnTo>
                  <a:lnTo>
                    <a:pt x="557746" y="177815"/>
                  </a:lnTo>
                  <a:lnTo>
                    <a:pt x="561340" y="160020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2" y="2418549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507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507" y="97320"/>
                  </a:lnTo>
                  <a:lnTo>
                    <a:pt x="46507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21" y="65735"/>
                  </a:lnTo>
                  <a:lnTo>
                    <a:pt x="43421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507" y="35293"/>
                  </a:lnTo>
                  <a:lnTo>
                    <a:pt x="46507" y="25311"/>
                  </a:lnTo>
                  <a:close/>
                </a:path>
                <a:path w="339725" h="99060">
                  <a:moveTo>
                    <a:pt x="30048" y="0"/>
                  </a:moveTo>
                  <a:lnTo>
                    <a:pt x="10706" y="13995"/>
                  </a:lnTo>
                  <a:lnTo>
                    <a:pt x="15328" y="20891"/>
                  </a:lnTo>
                  <a:lnTo>
                    <a:pt x="35902" y="8445"/>
                  </a:lnTo>
                  <a:lnTo>
                    <a:pt x="30048" y="0"/>
                  </a:lnTo>
                  <a:close/>
                </a:path>
                <a:path w="339725" h="99060">
                  <a:moveTo>
                    <a:pt x="90627" y="41973"/>
                  </a:moveTo>
                  <a:lnTo>
                    <a:pt x="78905" y="41973"/>
                  </a:lnTo>
                  <a:lnTo>
                    <a:pt x="74345" y="43180"/>
                  </a:lnTo>
                  <a:lnTo>
                    <a:pt x="57810" y="64985"/>
                  </a:lnTo>
                  <a:lnTo>
                    <a:pt x="57810" y="76098"/>
                  </a:lnTo>
                  <a:lnTo>
                    <a:pt x="78905" y="98552"/>
                  </a:lnTo>
                  <a:lnTo>
                    <a:pt x="90563" y="98552"/>
                  </a:lnTo>
                  <a:lnTo>
                    <a:pt x="96050" y="96774"/>
                  </a:lnTo>
                  <a:lnTo>
                    <a:pt x="104965" y="89636"/>
                  </a:lnTo>
                  <a:lnTo>
                    <a:pt x="105906" y="88061"/>
                  </a:lnTo>
                  <a:lnTo>
                    <a:pt x="81889" y="88061"/>
                  </a:lnTo>
                  <a:lnTo>
                    <a:pt x="79997" y="87680"/>
                  </a:lnTo>
                  <a:lnTo>
                    <a:pt x="70370" y="73075"/>
                  </a:lnTo>
                  <a:lnTo>
                    <a:pt x="70370" y="66497"/>
                  </a:lnTo>
                  <a:lnTo>
                    <a:pt x="81203" y="52578"/>
                  </a:lnTo>
                  <a:lnTo>
                    <a:pt x="106064" y="52578"/>
                  </a:lnTo>
                  <a:lnTo>
                    <a:pt x="104965" y="50723"/>
                  </a:lnTo>
                  <a:lnTo>
                    <a:pt x="96113" y="43726"/>
                  </a:lnTo>
                  <a:lnTo>
                    <a:pt x="90627" y="41973"/>
                  </a:lnTo>
                  <a:close/>
                </a:path>
                <a:path w="339725" h="99060">
                  <a:moveTo>
                    <a:pt x="109042" y="78905"/>
                  </a:moveTo>
                  <a:lnTo>
                    <a:pt x="96088" y="78905"/>
                  </a:lnTo>
                  <a:lnTo>
                    <a:pt x="95669" y="80822"/>
                  </a:lnTo>
                  <a:lnTo>
                    <a:pt x="94881" y="82473"/>
                  </a:lnTo>
                  <a:lnTo>
                    <a:pt x="86004" y="88061"/>
                  </a:lnTo>
                  <a:lnTo>
                    <a:pt x="105906" y="88061"/>
                  </a:lnTo>
                  <a:lnTo>
                    <a:pt x="107810" y="84874"/>
                  </a:lnTo>
                  <a:lnTo>
                    <a:pt x="109042" y="78905"/>
                  </a:lnTo>
                  <a:close/>
                </a:path>
                <a:path w="339725" h="99060">
                  <a:moveTo>
                    <a:pt x="106064" y="52578"/>
                  </a:moveTo>
                  <a:lnTo>
                    <a:pt x="86956" y="52578"/>
                  </a:lnTo>
                  <a:lnTo>
                    <a:pt x="89573" y="53365"/>
                  </a:lnTo>
                  <a:lnTo>
                    <a:pt x="93954" y="56515"/>
                  </a:lnTo>
                  <a:lnTo>
                    <a:pt x="95402" y="58750"/>
                  </a:lnTo>
                  <a:lnTo>
                    <a:pt x="96088" y="61620"/>
                  </a:lnTo>
                  <a:lnTo>
                    <a:pt x="109042" y="61620"/>
                  </a:lnTo>
                  <a:lnTo>
                    <a:pt x="107810" y="55524"/>
                  </a:lnTo>
                  <a:lnTo>
                    <a:pt x="106064" y="52578"/>
                  </a:lnTo>
                  <a:close/>
                </a:path>
                <a:path w="339725" h="99060">
                  <a:moveTo>
                    <a:pt x="150863" y="41973"/>
                  </a:moveTo>
                  <a:lnTo>
                    <a:pt x="140652" y="41973"/>
                  </a:lnTo>
                  <a:lnTo>
                    <a:pt x="136118" y="43180"/>
                  </a:lnTo>
                  <a:lnTo>
                    <a:pt x="128231" y="47904"/>
                  </a:lnTo>
                  <a:lnTo>
                    <a:pt x="125183" y="51206"/>
                  </a:lnTo>
                  <a:lnTo>
                    <a:pt x="120789" y="59702"/>
                  </a:lnTo>
                  <a:lnTo>
                    <a:pt x="119697" y="64643"/>
                  </a:lnTo>
                  <a:lnTo>
                    <a:pt x="119697" y="75819"/>
                  </a:lnTo>
                  <a:lnTo>
                    <a:pt x="140550" y="98552"/>
                  </a:lnTo>
                  <a:lnTo>
                    <a:pt x="150761" y="98552"/>
                  </a:lnTo>
                  <a:lnTo>
                    <a:pt x="166862" y="87960"/>
                  </a:lnTo>
                  <a:lnTo>
                    <a:pt x="143014" y="87960"/>
                  </a:lnTo>
                  <a:lnTo>
                    <a:pt x="140716" y="87312"/>
                  </a:lnTo>
                  <a:lnTo>
                    <a:pt x="132245" y="74104"/>
                  </a:lnTo>
                  <a:lnTo>
                    <a:pt x="132245" y="66357"/>
                  </a:lnTo>
                  <a:lnTo>
                    <a:pt x="132829" y="63093"/>
                  </a:lnTo>
                  <a:lnTo>
                    <a:pt x="133997" y="60490"/>
                  </a:lnTo>
                  <a:lnTo>
                    <a:pt x="135166" y="57823"/>
                  </a:lnTo>
                  <a:lnTo>
                    <a:pt x="136740" y="55829"/>
                  </a:lnTo>
                  <a:lnTo>
                    <a:pt x="138734" y="54521"/>
                  </a:lnTo>
                  <a:lnTo>
                    <a:pt x="140779" y="53225"/>
                  </a:lnTo>
                  <a:lnTo>
                    <a:pt x="143116" y="52578"/>
                  </a:lnTo>
                  <a:lnTo>
                    <a:pt x="166975" y="52578"/>
                  </a:lnTo>
                  <a:lnTo>
                    <a:pt x="166268" y="51206"/>
                  </a:lnTo>
                  <a:lnTo>
                    <a:pt x="163207" y="47904"/>
                  </a:lnTo>
                  <a:lnTo>
                    <a:pt x="159296" y="45580"/>
                  </a:lnTo>
                  <a:lnTo>
                    <a:pt x="155397" y="43180"/>
                  </a:lnTo>
                  <a:lnTo>
                    <a:pt x="150863" y="41973"/>
                  </a:lnTo>
                  <a:close/>
                </a:path>
                <a:path w="339725" h="99060">
                  <a:moveTo>
                    <a:pt x="166975" y="52578"/>
                  </a:moveTo>
                  <a:lnTo>
                    <a:pt x="148399" y="52578"/>
                  </a:lnTo>
                  <a:lnTo>
                    <a:pt x="150736" y="53225"/>
                  </a:lnTo>
                  <a:lnTo>
                    <a:pt x="152717" y="54521"/>
                  </a:lnTo>
                  <a:lnTo>
                    <a:pt x="154774" y="55829"/>
                  </a:lnTo>
                  <a:lnTo>
                    <a:pt x="156349" y="57823"/>
                  </a:lnTo>
                  <a:lnTo>
                    <a:pt x="158546" y="63093"/>
                  </a:lnTo>
                  <a:lnTo>
                    <a:pt x="159092" y="66357"/>
                  </a:lnTo>
                  <a:lnTo>
                    <a:pt x="159092" y="74104"/>
                  </a:lnTo>
                  <a:lnTo>
                    <a:pt x="148297" y="87960"/>
                  </a:lnTo>
                  <a:lnTo>
                    <a:pt x="166862" y="87960"/>
                  </a:lnTo>
                  <a:lnTo>
                    <a:pt x="170611" y="80759"/>
                  </a:lnTo>
                  <a:lnTo>
                    <a:pt x="171754" y="75819"/>
                  </a:lnTo>
                  <a:lnTo>
                    <a:pt x="171754" y="64643"/>
                  </a:lnTo>
                  <a:lnTo>
                    <a:pt x="170649" y="59702"/>
                  </a:lnTo>
                  <a:lnTo>
                    <a:pt x="166975" y="52578"/>
                  </a:lnTo>
                  <a:close/>
                </a:path>
                <a:path w="339725" h="99060">
                  <a:moveTo>
                    <a:pt x="196684" y="43205"/>
                  </a:moveTo>
                  <a:lnTo>
                    <a:pt x="184340" y="43205"/>
                  </a:lnTo>
                  <a:lnTo>
                    <a:pt x="184340" y="82270"/>
                  </a:lnTo>
                  <a:lnTo>
                    <a:pt x="200075" y="98552"/>
                  </a:lnTo>
                  <a:lnTo>
                    <a:pt x="208241" y="98552"/>
                  </a:lnTo>
                  <a:lnTo>
                    <a:pt x="220954" y="89090"/>
                  </a:lnTo>
                  <a:lnTo>
                    <a:pt x="232791" y="89090"/>
                  </a:lnTo>
                  <a:lnTo>
                    <a:pt x="232791" y="88163"/>
                  </a:lnTo>
                  <a:lnTo>
                    <a:pt x="204533" y="88163"/>
                  </a:lnTo>
                  <a:lnTo>
                    <a:pt x="201726" y="87172"/>
                  </a:lnTo>
                  <a:lnTo>
                    <a:pt x="199669" y="85178"/>
                  </a:lnTo>
                  <a:lnTo>
                    <a:pt x="197675" y="83197"/>
                  </a:lnTo>
                  <a:lnTo>
                    <a:pt x="196709" y="80213"/>
                  </a:lnTo>
                  <a:lnTo>
                    <a:pt x="196684" y="43205"/>
                  </a:lnTo>
                  <a:close/>
                </a:path>
                <a:path w="339725" h="99060">
                  <a:moveTo>
                    <a:pt x="232791" y="89090"/>
                  </a:moveTo>
                  <a:lnTo>
                    <a:pt x="220954" y="89090"/>
                  </a:lnTo>
                  <a:lnTo>
                    <a:pt x="221881" y="97320"/>
                  </a:lnTo>
                  <a:lnTo>
                    <a:pt x="232791" y="97320"/>
                  </a:lnTo>
                  <a:lnTo>
                    <a:pt x="232791" y="89090"/>
                  </a:lnTo>
                  <a:close/>
                </a:path>
                <a:path w="339725" h="99060">
                  <a:moveTo>
                    <a:pt x="232791" y="43205"/>
                  </a:moveTo>
                  <a:lnTo>
                    <a:pt x="220446" y="43205"/>
                  </a:lnTo>
                  <a:lnTo>
                    <a:pt x="220446" y="77736"/>
                  </a:lnTo>
                  <a:lnTo>
                    <a:pt x="219862" y="80213"/>
                  </a:lnTo>
                  <a:lnTo>
                    <a:pt x="218652" y="82270"/>
                  </a:lnTo>
                  <a:lnTo>
                    <a:pt x="217601" y="84188"/>
                  </a:lnTo>
                  <a:lnTo>
                    <a:pt x="216128" y="85699"/>
                  </a:lnTo>
                  <a:lnTo>
                    <a:pt x="214274" y="86728"/>
                  </a:lnTo>
                  <a:lnTo>
                    <a:pt x="212420" y="87680"/>
                  </a:lnTo>
                  <a:lnTo>
                    <a:pt x="210362" y="88163"/>
                  </a:lnTo>
                  <a:lnTo>
                    <a:pt x="232791" y="88163"/>
                  </a:lnTo>
                  <a:lnTo>
                    <a:pt x="232791" y="43205"/>
                  </a:lnTo>
                  <a:close/>
                </a:path>
                <a:path w="339725" h="99060">
                  <a:moveTo>
                    <a:pt x="265531" y="53492"/>
                  </a:moveTo>
                  <a:lnTo>
                    <a:pt x="253187" y="53492"/>
                  </a:lnTo>
                  <a:lnTo>
                    <a:pt x="253207" y="84353"/>
                  </a:lnTo>
                  <a:lnTo>
                    <a:pt x="266877" y="97320"/>
                  </a:lnTo>
                  <a:lnTo>
                    <a:pt x="280035" y="97320"/>
                  </a:lnTo>
                  <a:lnTo>
                    <a:pt x="280035" y="86829"/>
                  </a:lnTo>
                  <a:lnTo>
                    <a:pt x="270192" y="86829"/>
                  </a:lnTo>
                  <a:lnTo>
                    <a:pt x="268274" y="86347"/>
                  </a:lnTo>
                  <a:lnTo>
                    <a:pt x="267182" y="85382"/>
                  </a:lnTo>
                  <a:lnTo>
                    <a:pt x="266077" y="84353"/>
                  </a:lnTo>
                  <a:lnTo>
                    <a:pt x="265531" y="82537"/>
                  </a:lnTo>
                  <a:lnTo>
                    <a:pt x="265531" y="53492"/>
                  </a:lnTo>
                  <a:close/>
                </a:path>
                <a:path w="339725" h="99060">
                  <a:moveTo>
                    <a:pt x="279831" y="43205"/>
                  </a:moveTo>
                  <a:lnTo>
                    <a:pt x="243827" y="43205"/>
                  </a:lnTo>
                  <a:lnTo>
                    <a:pt x="243827" y="53492"/>
                  </a:lnTo>
                  <a:lnTo>
                    <a:pt x="279831" y="53492"/>
                  </a:lnTo>
                  <a:lnTo>
                    <a:pt x="279831" y="43205"/>
                  </a:lnTo>
                  <a:close/>
                </a:path>
                <a:path w="339725" h="99060">
                  <a:moveTo>
                    <a:pt x="265531" y="28600"/>
                  </a:moveTo>
                  <a:lnTo>
                    <a:pt x="254635" y="28600"/>
                  </a:lnTo>
                  <a:lnTo>
                    <a:pt x="253187" y="43205"/>
                  </a:lnTo>
                  <a:lnTo>
                    <a:pt x="265531" y="43205"/>
                  </a:lnTo>
                  <a:lnTo>
                    <a:pt x="265531" y="28600"/>
                  </a:lnTo>
                  <a:close/>
                </a:path>
                <a:path w="339725" h="99060">
                  <a:moveTo>
                    <a:pt x="320167" y="41973"/>
                  </a:moveTo>
                  <a:lnTo>
                    <a:pt x="309740" y="41973"/>
                  </a:lnTo>
                  <a:lnTo>
                    <a:pt x="305219" y="43180"/>
                  </a:lnTo>
                  <a:lnTo>
                    <a:pt x="289179" y="64947"/>
                  </a:lnTo>
                  <a:lnTo>
                    <a:pt x="289179" y="76123"/>
                  </a:lnTo>
                  <a:lnTo>
                    <a:pt x="309714" y="98552"/>
                  </a:lnTo>
                  <a:lnTo>
                    <a:pt x="318833" y="98552"/>
                  </a:lnTo>
                  <a:lnTo>
                    <a:pt x="322440" y="97840"/>
                  </a:lnTo>
                  <a:lnTo>
                    <a:pt x="325589" y="96393"/>
                  </a:lnTo>
                  <a:lnTo>
                    <a:pt x="328815" y="94957"/>
                  </a:lnTo>
                  <a:lnTo>
                    <a:pt x="331482" y="93002"/>
                  </a:lnTo>
                  <a:lnTo>
                    <a:pt x="333616" y="90525"/>
                  </a:lnTo>
                  <a:lnTo>
                    <a:pt x="335541" y="88366"/>
                  </a:lnTo>
                  <a:lnTo>
                    <a:pt x="312013" y="88366"/>
                  </a:lnTo>
                  <a:lnTo>
                    <a:pt x="309676" y="87718"/>
                  </a:lnTo>
                  <a:lnTo>
                    <a:pt x="301307" y="75311"/>
                  </a:lnTo>
                  <a:lnTo>
                    <a:pt x="301307" y="73253"/>
                  </a:lnTo>
                  <a:lnTo>
                    <a:pt x="298018" y="73253"/>
                  </a:lnTo>
                  <a:lnTo>
                    <a:pt x="298018" y="65328"/>
                  </a:lnTo>
                  <a:lnTo>
                    <a:pt x="301307" y="65328"/>
                  </a:lnTo>
                  <a:lnTo>
                    <a:pt x="301326" y="64947"/>
                  </a:lnTo>
                  <a:lnTo>
                    <a:pt x="312318" y="52057"/>
                  </a:lnTo>
                  <a:lnTo>
                    <a:pt x="335289" y="52057"/>
                  </a:lnTo>
                  <a:lnTo>
                    <a:pt x="334784" y="50990"/>
                  </a:lnTo>
                  <a:lnTo>
                    <a:pt x="331965" y="47802"/>
                  </a:lnTo>
                  <a:lnTo>
                    <a:pt x="328269" y="45478"/>
                  </a:lnTo>
                  <a:lnTo>
                    <a:pt x="324624" y="43141"/>
                  </a:lnTo>
                  <a:lnTo>
                    <a:pt x="320167" y="41973"/>
                  </a:lnTo>
                  <a:close/>
                </a:path>
                <a:path w="339725" h="99060">
                  <a:moveTo>
                    <a:pt x="338239" y="82194"/>
                  </a:moveTo>
                  <a:lnTo>
                    <a:pt x="325691" y="82194"/>
                  </a:lnTo>
                  <a:lnTo>
                    <a:pt x="324866" y="84124"/>
                  </a:lnTo>
                  <a:lnTo>
                    <a:pt x="323596" y="85623"/>
                  </a:lnTo>
                  <a:lnTo>
                    <a:pt x="320167" y="87820"/>
                  </a:lnTo>
                  <a:lnTo>
                    <a:pt x="317766" y="88366"/>
                  </a:lnTo>
                  <a:lnTo>
                    <a:pt x="335541" y="88366"/>
                  </a:lnTo>
                  <a:lnTo>
                    <a:pt x="335813" y="88061"/>
                  </a:lnTo>
                  <a:lnTo>
                    <a:pt x="337350" y="85280"/>
                  </a:lnTo>
                  <a:lnTo>
                    <a:pt x="338239" y="82194"/>
                  </a:lnTo>
                  <a:close/>
                </a:path>
                <a:path w="339725" h="99060">
                  <a:moveTo>
                    <a:pt x="301307" y="65328"/>
                  </a:moveTo>
                  <a:lnTo>
                    <a:pt x="298018" y="65328"/>
                  </a:lnTo>
                  <a:lnTo>
                    <a:pt x="298018" y="73253"/>
                  </a:lnTo>
                  <a:lnTo>
                    <a:pt x="301307" y="73253"/>
                  </a:lnTo>
                  <a:lnTo>
                    <a:pt x="301307" y="65328"/>
                  </a:lnTo>
                  <a:close/>
                </a:path>
                <a:path w="339725" h="99060">
                  <a:moveTo>
                    <a:pt x="335289" y="52057"/>
                  </a:moveTo>
                  <a:lnTo>
                    <a:pt x="318350" y="52057"/>
                  </a:lnTo>
                  <a:lnTo>
                    <a:pt x="321297" y="53225"/>
                  </a:lnTo>
                  <a:lnTo>
                    <a:pt x="323634" y="55549"/>
                  </a:lnTo>
                  <a:lnTo>
                    <a:pt x="326034" y="57823"/>
                  </a:lnTo>
                  <a:lnTo>
                    <a:pt x="327266" y="61074"/>
                  </a:lnTo>
                  <a:lnTo>
                    <a:pt x="327342" y="65328"/>
                  </a:lnTo>
                  <a:lnTo>
                    <a:pt x="301307" y="65328"/>
                  </a:lnTo>
                  <a:lnTo>
                    <a:pt x="301307" y="73253"/>
                  </a:lnTo>
                  <a:lnTo>
                    <a:pt x="339471" y="73253"/>
                  </a:lnTo>
                  <a:lnTo>
                    <a:pt x="339610" y="72288"/>
                  </a:lnTo>
                  <a:lnTo>
                    <a:pt x="339686" y="63512"/>
                  </a:lnTo>
                  <a:lnTo>
                    <a:pt x="338683" y="59016"/>
                  </a:lnTo>
                  <a:lnTo>
                    <a:pt x="336702" y="55041"/>
                  </a:lnTo>
                  <a:lnTo>
                    <a:pt x="335289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78" y="2374900"/>
            <a:ext cx="815339" cy="2057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21" y="2374900"/>
            <a:ext cx="662940" cy="205740"/>
            <a:chOff x="2903221" y="2374900"/>
            <a:chExt cx="662940" cy="205740"/>
          </a:xfrm>
        </p:grpSpPr>
        <p:sp>
          <p:nvSpPr>
            <p:cNvPr id="15" name="object 15"/>
            <p:cNvSpPr/>
            <p:nvPr/>
          </p:nvSpPr>
          <p:spPr>
            <a:xfrm>
              <a:off x="2903221" y="2374900"/>
              <a:ext cx="662940" cy="205740"/>
            </a:xfrm>
            <a:custGeom>
              <a:avLst/>
              <a:gdLst/>
              <a:ahLst/>
              <a:cxnLst/>
              <a:rect l="l" t="t" r="r" b="b"/>
              <a:pathLst>
                <a:path w="662939" h="205739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617220" y="205740"/>
                  </a:lnTo>
                  <a:lnTo>
                    <a:pt x="635015" y="202146"/>
                  </a:lnTo>
                  <a:lnTo>
                    <a:pt x="649547" y="192347"/>
                  </a:lnTo>
                  <a:lnTo>
                    <a:pt x="659346" y="177815"/>
                  </a:lnTo>
                  <a:lnTo>
                    <a:pt x="662940" y="160020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801" y="2436456"/>
              <a:ext cx="434340" cy="80645"/>
            </a:xfrm>
            <a:custGeom>
              <a:avLst/>
              <a:gdLst/>
              <a:ahLst/>
              <a:cxnLst/>
              <a:rect l="l" t="t" r="r" b="b"/>
              <a:pathLst>
                <a:path w="434339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3" y="29108"/>
                  </a:lnTo>
                  <a:lnTo>
                    <a:pt x="14719" y="7404"/>
                  </a:lnTo>
                  <a:close/>
                </a:path>
                <a:path w="434339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4339" h="80644">
                  <a:moveTo>
                    <a:pt x="24923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0" y="54216"/>
                  </a:lnTo>
                  <a:lnTo>
                    <a:pt x="36728" y="54216"/>
                  </a:lnTo>
                  <a:lnTo>
                    <a:pt x="24923" y="29108"/>
                  </a:lnTo>
                  <a:close/>
                </a:path>
                <a:path w="434339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16"/>
                  </a:lnTo>
                  <a:lnTo>
                    <a:pt x="48880" y="54216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4339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12" y="80645"/>
                  </a:lnTo>
                  <a:lnTo>
                    <a:pt x="119507" y="79933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97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4339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17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4339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4339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13" y="37642"/>
                  </a:lnTo>
                  <a:lnTo>
                    <a:pt x="123113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4339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4339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24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4339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4339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4339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27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4339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57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4339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4339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99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67550" y="45186"/>
                  </a:lnTo>
                  <a:lnTo>
                    <a:pt x="268719" y="42583"/>
                  </a:lnTo>
                  <a:lnTo>
                    <a:pt x="269875" y="39916"/>
                  </a:lnTo>
                  <a:lnTo>
                    <a:pt x="271462" y="37922"/>
                  </a:lnTo>
                  <a:lnTo>
                    <a:pt x="273443" y="36614"/>
                  </a:lnTo>
                  <a:lnTo>
                    <a:pt x="275501" y="35318"/>
                  </a:lnTo>
                  <a:lnTo>
                    <a:pt x="277837" y="34671"/>
                  </a:lnTo>
                  <a:lnTo>
                    <a:pt x="301686" y="34671"/>
                  </a:lnTo>
                  <a:lnTo>
                    <a:pt x="300977" y="33299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4339" h="80644">
                  <a:moveTo>
                    <a:pt x="301686" y="34671"/>
                  </a:moveTo>
                  <a:lnTo>
                    <a:pt x="283121" y="34671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6" y="34671"/>
                  </a:lnTo>
                  <a:close/>
                </a:path>
                <a:path w="434339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55" y="80645"/>
                  </a:lnTo>
                  <a:lnTo>
                    <a:pt x="358457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56" y="24790"/>
                  </a:lnTo>
                  <a:lnTo>
                    <a:pt x="345592" y="24066"/>
                  </a:lnTo>
                  <a:close/>
                </a:path>
                <a:path w="434339" h="80644">
                  <a:moveTo>
                    <a:pt x="370687" y="71805"/>
                  </a:moveTo>
                  <a:lnTo>
                    <a:pt x="358457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4339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30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4339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4339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33"/>
                  </a:lnTo>
                  <a:lnTo>
                    <a:pt x="419620" y="78486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4339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17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4339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4339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60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17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82239"/>
            <a:ext cx="802640" cy="2057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82239"/>
            <a:ext cx="586739" cy="20574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78" y="2682239"/>
            <a:ext cx="751840" cy="205740"/>
            <a:chOff x="1998978" y="2682239"/>
            <a:chExt cx="751840" cy="205740"/>
          </a:xfrm>
        </p:grpSpPr>
        <p:sp>
          <p:nvSpPr>
            <p:cNvPr id="20" name="object 20"/>
            <p:cNvSpPr/>
            <p:nvPr/>
          </p:nvSpPr>
          <p:spPr>
            <a:xfrm>
              <a:off x="1998978" y="2682239"/>
              <a:ext cx="751840" cy="205740"/>
            </a:xfrm>
            <a:custGeom>
              <a:avLst/>
              <a:gdLst/>
              <a:ahLst/>
              <a:cxnLst/>
              <a:rect l="l" t="t" r="r" b="b"/>
              <a:pathLst>
                <a:path w="751839" h="205739">
                  <a:moveTo>
                    <a:pt x="7061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06120" y="205740"/>
                  </a:lnTo>
                  <a:lnTo>
                    <a:pt x="723915" y="202146"/>
                  </a:lnTo>
                  <a:lnTo>
                    <a:pt x="738447" y="192347"/>
                  </a:lnTo>
                  <a:lnTo>
                    <a:pt x="748246" y="177815"/>
                  </a:lnTo>
                  <a:lnTo>
                    <a:pt x="751840" y="160020"/>
                  </a:lnTo>
                  <a:lnTo>
                    <a:pt x="751840" y="45720"/>
                  </a:lnTo>
                  <a:lnTo>
                    <a:pt x="748246" y="27924"/>
                  </a:lnTo>
                  <a:lnTo>
                    <a:pt x="738447" y="13392"/>
                  </a:lnTo>
                  <a:lnTo>
                    <a:pt x="723915" y="3593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747086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30010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3" y="31381"/>
                  </a:lnTo>
                  <a:lnTo>
                    <a:pt x="132816" y="30010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3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3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25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99"/>
                  </a:lnTo>
                  <a:lnTo>
                    <a:pt x="306260" y="63258"/>
                  </a:lnTo>
                  <a:lnTo>
                    <a:pt x="305168" y="64643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30010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3" y="31381"/>
                  </a:lnTo>
                  <a:lnTo>
                    <a:pt x="453974" y="30010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3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3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66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989579"/>
            <a:ext cx="764540" cy="205740"/>
            <a:chOff x="406400" y="2989579"/>
            <a:chExt cx="764540" cy="205740"/>
          </a:xfrm>
        </p:grpSpPr>
        <p:sp>
          <p:nvSpPr>
            <p:cNvPr id="23" name="object 23"/>
            <p:cNvSpPr/>
            <p:nvPr/>
          </p:nvSpPr>
          <p:spPr>
            <a:xfrm>
              <a:off x="406400" y="2989579"/>
              <a:ext cx="764540" cy="205740"/>
            </a:xfrm>
            <a:custGeom>
              <a:avLst/>
              <a:gdLst/>
              <a:ahLst/>
              <a:cxnLst/>
              <a:rect l="l" t="t" r="r" b="b"/>
              <a:pathLst>
                <a:path w="764540" h="205739">
                  <a:moveTo>
                    <a:pt x="7188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18820" y="205740"/>
                  </a:lnTo>
                  <a:lnTo>
                    <a:pt x="736615" y="202146"/>
                  </a:lnTo>
                  <a:lnTo>
                    <a:pt x="751147" y="192347"/>
                  </a:lnTo>
                  <a:lnTo>
                    <a:pt x="760946" y="177815"/>
                  </a:lnTo>
                  <a:lnTo>
                    <a:pt x="764540" y="160020"/>
                  </a:lnTo>
                  <a:lnTo>
                    <a:pt x="764540" y="45720"/>
                  </a:lnTo>
                  <a:lnTo>
                    <a:pt x="760946" y="27924"/>
                  </a:lnTo>
                  <a:lnTo>
                    <a:pt x="751147" y="13392"/>
                  </a:lnTo>
                  <a:lnTo>
                    <a:pt x="736615" y="3593"/>
                  </a:lnTo>
                  <a:lnTo>
                    <a:pt x="7188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13" y="3054426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8" y="54419"/>
                  </a:moveTo>
                  <a:lnTo>
                    <a:pt x="0" y="54419"/>
                  </a:lnTo>
                  <a:lnTo>
                    <a:pt x="70" y="59182"/>
                  </a:lnTo>
                  <a:lnTo>
                    <a:pt x="21742" y="77355"/>
                  </a:lnTo>
                  <a:lnTo>
                    <a:pt x="32435" y="77355"/>
                  </a:lnTo>
                  <a:lnTo>
                    <a:pt x="49050" y="66967"/>
                  </a:lnTo>
                  <a:lnTo>
                    <a:pt x="24066" y="66967"/>
                  </a:lnTo>
                  <a:lnTo>
                    <a:pt x="21602" y="66421"/>
                  </a:lnTo>
                  <a:lnTo>
                    <a:pt x="13131" y="56819"/>
                  </a:lnTo>
                  <a:lnTo>
                    <a:pt x="13068" y="54419"/>
                  </a:lnTo>
                  <a:close/>
                </a:path>
                <a:path w="539750" h="77469">
                  <a:moveTo>
                    <a:pt x="30619" y="2882"/>
                  </a:moveTo>
                  <a:lnTo>
                    <a:pt x="21082" y="2882"/>
                  </a:lnTo>
                  <a:lnTo>
                    <a:pt x="16903" y="3733"/>
                  </a:lnTo>
                  <a:lnTo>
                    <a:pt x="1905" y="28397"/>
                  </a:lnTo>
                  <a:lnTo>
                    <a:pt x="3327" y="32296"/>
                  </a:lnTo>
                  <a:lnTo>
                    <a:pt x="9220" y="38468"/>
                  </a:lnTo>
                  <a:lnTo>
                    <a:pt x="13754" y="40944"/>
                  </a:lnTo>
                  <a:lnTo>
                    <a:pt x="22593" y="43611"/>
                  </a:lnTo>
                  <a:lnTo>
                    <a:pt x="25095" y="44475"/>
                  </a:lnTo>
                  <a:lnTo>
                    <a:pt x="27355" y="45364"/>
                  </a:lnTo>
                  <a:lnTo>
                    <a:pt x="29692" y="46189"/>
                  </a:lnTo>
                  <a:lnTo>
                    <a:pt x="31711" y="47155"/>
                  </a:lnTo>
                  <a:lnTo>
                    <a:pt x="33426" y="48247"/>
                  </a:lnTo>
                  <a:lnTo>
                    <a:pt x="35217" y="49276"/>
                  </a:lnTo>
                  <a:lnTo>
                    <a:pt x="36588" y="50546"/>
                  </a:lnTo>
                  <a:lnTo>
                    <a:pt x="37583" y="52120"/>
                  </a:lnTo>
                  <a:lnTo>
                    <a:pt x="38506" y="53492"/>
                  </a:lnTo>
                  <a:lnTo>
                    <a:pt x="38989" y="55206"/>
                  </a:lnTo>
                  <a:lnTo>
                    <a:pt x="38989" y="59182"/>
                  </a:lnTo>
                  <a:lnTo>
                    <a:pt x="38506" y="60934"/>
                  </a:lnTo>
                  <a:lnTo>
                    <a:pt x="29413" y="66967"/>
                  </a:lnTo>
                  <a:lnTo>
                    <a:pt x="49050" y="66967"/>
                  </a:lnTo>
                  <a:lnTo>
                    <a:pt x="51092" y="63538"/>
                  </a:lnTo>
                  <a:lnTo>
                    <a:pt x="52044" y="60071"/>
                  </a:lnTo>
                  <a:lnTo>
                    <a:pt x="52029" y="52057"/>
                  </a:lnTo>
                  <a:lnTo>
                    <a:pt x="51193" y="48653"/>
                  </a:lnTo>
                  <a:lnTo>
                    <a:pt x="47764" y="43307"/>
                  </a:lnTo>
                  <a:lnTo>
                    <a:pt x="45427" y="41148"/>
                  </a:lnTo>
                  <a:lnTo>
                    <a:pt x="42481" y="39497"/>
                  </a:lnTo>
                  <a:lnTo>
                    <a:pt x="39598" y="37782"/>
                  </a:lnTo>
                  <a:lnTo>
                    <a:pt x="36385" y="36347"/>
                  </a:lnTo>
                  <a:lnTo>
                    <a:pt x="32816" y="35179"/>
                  </a:lnTo>
                  <a:lnTo>
                    <a:pt x="25615" y="32715"/>
                  </a:lnTo>
                  <a:lnTo>
                    <a:pt x="14808" y="24244"/>
                  </a:lnTo>
                  <a:lnTo>
                    <a:pt x="14867" y="20129"/>
                  </a:lnTo>
                  <a:lnTo>
                    <a:pt x="15290" y="18681"/>
                  </a:lnTo>
                  <a:lnTo>
                    <a:pt x="16256" y="17386"/>
                  </a:lnTo>
                  <a:lnTo>
                    <a:pt x="17208" y="16014"/>
                  </a:lnTo>
                  <a:lnTo>
                    <a:pt x="18478" y="14986"/>
                  </a:lnTo>
                  <a:lnTo>
                    <a:pt x="20053" y="14300"/>
                  </a:lnTo>
                  <a:lnTo>
                    <a:pt x="21704" y="13550"/>
                  </a:lnTo>
                  <a:lnTo>
                    <a:pt x="23558" y="13195"/>
                  </a:lnTo>
                  <a:lnTo>
                    <a:pt x="47272" y="13195"/>
                  </a:lnTo>
                  <a:lnTo>
                    <a:pt x="44843" y="9563"/>
                  </a:lnTo>
                  <a:lnTo>
                    <a:pt x="41998" y="7162"/>
                  </a:lnTo>
                  <a:lnTo>
                    <a:pt x="34798" y="3733"/>
                  </a:lnTo>
                  <a:lnTo>
                    <a:pt x="30619" y="2882"/>
                  </a:lnTo>
                  <a:close/>
                </a:path>
                <a:path w="539750" h="77469">
                  <a:moveTo>
                    <a:pt x="47272" y="13195"/>
                  </a:moveTo>
                  <a:lnTo>
                    <a:pt x="23558" y="13195"/>
                  </a:lnTo>
                  <a:lnTo>
                    <a:pt x="25615" y="13271"/>
                  </a:lnTo>
                  <a:lnTo>
                    <a:pt x="28016" y="13271"/>
                  </a:lnTo>
                  <a:lnTo>
                    <a:pt x="30035" y="13779"/>
                  </a:lnTo>
                  <a:lnTo>
                    <a:pt x="31686" y="14808"/>
                  </a:lnTo>
                  <a:lnTo>
                    <a:pt x="33401" y="15773"/>
                  </a:lnTo>
                  <a:lnTo>
                    <a:pt x="34696" y="17043"/>
                  </a:lnTo>
                  <a:lnTo>
                    <a:pt x="35623" y="18681"/>
                  </a:lnTo>
                  <a:lnTo>
                    <a:pt x="36487" y="20129"/>
                  </a:lnTo>
                  <a:lnTo>
                    <a:pt x="36931" y="21780"/>
                  </a:lnTo>
                  <a:lnTo>
                    <a:pt x="36931" y="23558"/>
                  </a:lnTo>
                  <a:lnTo>
                    <a:pt x="50101" y="23558"/>
                  </a:lnTo>
                  <a:lnTo>
                    <a:pt x="50025" y="19304"/>
                  </a:lnTo>
                  <a:lnTo>
                    <a:pt x="48958" y="15671"/>
                  </a:lnTo>
                  <a:lnTo>
                    <a:pt x="47272" y="13195"/>
                  </a:lnTo>
                  <a:close/>
                </a:path>
                <a:path w="539750" h="77469">
                  <a:moveTo>
                    <a:pt x="76885" y="22009"/>
                  </a:moveTo>
                  <a:lnTo>
                    <a:pt x="64541" y="22009"/>
                  </a:lnTo>
                  <a:lnTo>
                    <a:pt x="64541" y="61074"/>
                  </a:lnTo>
                  <a:lnTo>
                    <a:pt x="80276" y="77355"/>
                  </a:lnTo>
                  <a:lnTo>
                    <a:pt x="88442" y="77355"/>
                  </a:lnTo>
                  <a:lnTo>
                    <a:pt x="101168" y="67894"/>
                  </a:lnTo>
                  <a:lnTo>
                    <a:pt x="112991" y="67894"/>
                  </a:lnTo>
                  <a:lnTo>
                    <a:pt x="112991" y="66967"/>
                  </a:lnTo>
                  <a:lnTo>
                    <a:pt x="84734" y="66967"/>
                  </a:lnTo>
                  <a:lnTo>
                    <a:pt x="81927" y="65976"/>
                  </a:lnTo>
                  <a:lnTo>
                    <a:pt x="79870" y="63982"/>
                  </a:lnTo>
                  <a:lnTo>
                    <a:pt x="77876" y="62001"/>
                  </a:lnTo>
                  <a:lnTo>
                    <a:pt x="76910" y="59016"/>
                  </a:lnTo>
                  <a:lnTo>
                    <a:pt x="76885" y="22009"/>
                  </a:lnTo>
                  <a:close/>
                </a:path>
                <a:path w="539750" h="77469">
                  <a:moveTo>
                    <a:pt x="112991" y="67894"/>
                  </a:moveTo>
                  <a:lnTo>
                    <a:pt x="101168" y="67894"/>
                  </a:lnTo>
                  <a:lnTo>
                    <a:pt x="102095" y="76123"/>
                  </a:lnTo>
                  <a:lnTo>
                    <a:pt x="112991" y="76123"/>
                  </a:lnTo>
                  <a:lnTo>
                    <a:pt x="112991" y="67894"/>
                  </a:lnTo>
                  <a:close/>
                </a:path>
                <a:path w="539750" h="77469">
                  <a:moveTo>
                    <a:pt x="112991" y="22009"/>
                  </a:moveTo>
                  <a:lnTo>
                    <a:pt x="100647" y="22009"/>
                  </a:lnTo>
                  <a:lnTo>
                    <a:pt x="100647" y="56540"/>
                  </a:lnTo>
                  <a:lnTo>
                    <a:pt x="100063" y="59016"/>
                  </a:lnTo>
                  <a:lnTo>
                    <a:pt x="98865" y="61074"/>
                  </a:lnTo>
                  <a:lnTo>
                    <a:pt x="97802" y="62992"/>
                  </a:lnTo>
                  <a:lnTo>
                    <a:pt x="96329" y="64503"/>
                  </a:lnTo>
                  <a:lnTo>
                    <a:pt x="94475" y="65532"/>
                  </a:lnTo>
                  <a:lnTo>
                    <a:pt x="92621" y="66484"/>
                  </a:lnTo>
                  <a:lnTo>
                    <a:pt x="90563" y="66967"/>
                  </a:lnTo>
                  <a:lnTo>
                    <a:pt x="112991" y="66967"/>
                  </a:lnTo>
                  <a:lnTo>
                    <a:pt x="112991" y="22009"/>
                  </a:lnTo>
                  <a:close/>
                </a:path>
                <a:path w="539750" h="77469">
                  <a:moveTo>
                    <a:pt x="140182" y="22009"/>
                  </a:moveTo>
                  <a:lnTo>
                    <a:pt x="127838" y="22009"/>
                  </a:lnTo>
                  <a:lnTo>
                    <a:pt x="127838" y="76123"/>
                  </a:lnTo>
                  <a:lnTo>
                    <a:pt x="140182" y="76123"/>
                  </a:lnTo>
                  <a:lnTo>
                    <a:pt x="140182" y="22009"/>
                  </a:lnTo>
                  <a:close/>
                </a:path>
                <a:path w="539750" h="77469">
                  <a:moveTo>
                    <a:pt x="136283" y="0"/>
                  </a:moveTo>
                  <a:lnTo>
                    <a:pt x="131749" y="0"/>
                  </a:lnTo>
                  <a:lnTo>
                    <a:pt x="129870" y="685"/>
                  </a:lnTo>
                  <a:lnTo>
                    <a:pt x="126911" y="3365"/>
                  </a:lnTo>
                  <a:lnTo>
                    <a:pt x="126199" y="5080"/>
                  </a:lnTo>
                  <a:lnTo>
                    <a:pt x="126199" y="9258"/>
                  </a:lnTo>
                  <a:lnTo>
                    <a:pt x="126911" y="11010"/>
                  </a:lnTo>
                  <a:lnTo>
                    <a:pt x="128358" y="12446"/>
                  </a:lnTo>
                  <a:lnTo>
                    <a:pt x="129870" y="13817"/>
                  </a:lnTo>
                  <a:lnTo>
                    <a:pt x="131749" y="14503"/>
                  </a:lnTo>
                  <a:lnTo>
                    <a:pt x="136283" y="14503"/>
                  </a:lnTo>
                  <a:lnTo>
                    <a:pt x="138125" y="13817"/>
                  </a:lnTo>
                  <a:lnTo>
                    <a:pt x="141084" y="11010"/>
                  </a:lnTo>
                  <a:lnTo>
                    <a:pt x="141833" y="9258"/>
                  </a:lnTo>
                  <a:lnTo>
                    <a:pt x="141833" y="5080"/>
                  </a:lnTo>
                  <a:lnTo>
                    <a:pt x="141084" y="3365"/>
                  </a:lnTo>
                  <a:lnTo>
                    <a:pt x="139573" y="2057"/>
                  </a:lnTo>
                  <a:lnTo>
                    <a:pt x="138125" y="685"/>
                  </a:lnTo>
                  <a:lnTo>
                    <a:pt x="136283" y="0"/>
                  </a:lnTo>
                  <a:close/>
                </a:path>
                <a:path w="539750" h="77469">
                  <a:moveTo>
                    <a:pt x="162877" y="22009"/>
                  </a:moveTo>
                  <a:lnTo>
                    <a:pt x="149809" y="22009"/>
                  </a:lnTo>
                  <a:lnTo>
                    <a:pt x="169875" y="76123"/>
                  </a:lnTo>
                  <a:lnTo>
                    <a:pt x="184683" y="76123"/>
                  </a:lnTo>
                  <a:lnTo>
                    <a:pt x="189030" y="64401"/>
                  </a:lnTo>
                  <a:lnTo>
                    <a:pt x="177279" y="64401"/>
                  </a:lnTo>
                  <a:lnTo>
                    <a:pt x="162877" y="22009"/>
                  </a:lnTo>
                  <a:close/>
                </a:path>
                <a:path w="539750" h="77469">
                  <a:moveTo>
                    <a:pt x="204749" y="22009"/>
                  </a:moveTo>
                  <a:lnTo>
                    <a:pt x="191884" y="22009"/>
                  </a:lnTo>
                  <a:lnTo>
                    <a:pt x="177279" y="64401"/>
                  </a:lnTo>
                  <a:lnTo>
                    <a:pt x="189030" y="64401"/>
                  </a:lnTo>
                  <a:lnTo>
                    <a:pt x="204749" y="22009"/>
                  </a:lnTo>
                  <a:close/>
                </a:path>
                <a:path w="539750" h="77469">
                  <a:moveTo>
                    <a:pt x="226682" y="22009"/>
                  </a:moveTo>
                  <a:lnTo>
                    <a:pt x="214337" y="22009"/>
                  </a:lnTo>
                  <a:lnTo>
                    <a:pt x="214337" y="76123"/>
                  </a:lnTo>
                  <a:lnTo>
                    <a:pt x="226682" y="76123"/>
                  </a:lnTo>
                  <a:lnTo>
                    <a:pt x="226682" y="22009"/>
                  </a:lnTo>
                  <a:close/>
                </a:path>
                <a:path w="539750" h="77469">
                  <a:moveTo>
                    <a:pt x="222770" y="0"/>
                  </a:moveTo>
                  <a:lnTo>
                    <a:pt x="218249" y="0"/>
                  </a:lnTo>
                  <a:lnTo>
                    <a:pt x="216357" y="685"/>
                  </a:lnTo>
                  <a:lnTo>
                    <a:pt x="213410" y="3365"/>
                  </a:lnTo>
                  <a:lnTo>
                    <a:pt x="212686" y="5080"/>
                  </a:lnTo>
                  <a:lnTo>
                    <a:pt x="212686" y="9258"/>
                  </a:lnTo>
                  <a:lnTo>
                    <a:pt x="213410" y="11010"/>
                  </a:lnTo>
                  <a:lnTo>
                    <a:pt x="214858" y="12446"/>
                  </a:lnTo>
                  <a:lnTo>
                    <a:pt x="216357" y="13817"/>
                  </a:lnTo>
                  <a:lnTo>
                    <a:pt x="218249" y="14503"/>
                  </a:lnTo>
                  <a:lnTo>
                    <a:pt x="222770" y="14503"/>
                  </a:lnTo>
                  <a:lnTo>
                    <a:pt x="224624" y="13817"/>
                  </a:lnTo>
                  <a:lnTo>
                    <a:pt x="227571" y="11010"/>
                  </a:lnTo>
                  <a:lnTo>
                    <a:pt x="228333" y="9258"/>
                  </a:lnTo>
                  <a:lnTo>
                    <a:pt x="228333" y="5080"/>
                  </a:lnTo>
                  <a:lnTo>
                    <a:pt x="227571" y="3365"/>
                  </a:lnTo>
                  <a:lnTo>
                    <a:pt x="226060" y="2057"/>
                  </a:lnTo>
                  <a:lnTo>
                    <a:pt x="224624" y="685"/>
                  </a:lnTo>
                  <a:lnTo>
                    <a:pt x="222770" y="0"/>
                  </a:lnTo>
                  <a:close/>
                </a:path>
                <a:path w="539750" h="77469">
                  <a:moveTo>
                    <a:pt x="297929" y="20777"/>
                  </a:moveTo>
                  <a:lnTo>
                    <a:pt x="286207" y="20777"/>
                  </a:lnTo>
                  <a:lnTo>
                    <a:pt x="281647" y="21983"/>
                  </a:lnTo>
                  <a:lnTo>
                    <a:pt x="265112" y="43789"/>
                  </a:lnTo>
                  <a:lnTo>
                    <a:pt x="265112" y="54902"/>
                  </a:lnTo>
                  <a:lnTo>
                    <a:pt x="286207" y="77355"/>
                  </a:lnTo>
                  <a:lnTo>
                    <a:pt x="297865" y="77355"/>
                  </a:lnTo>
                  <a:lnTo>
                    <a:pt x="303352" y="75577"/>
                  </a:lnTo>
                  <a:lnTo>
                    <a:pt x="312267" y="68440"/>
                  </a:lnTo>
                  <a:lnTo>
                    <a:pt x="313208" y="66865"/>
                  </a:lnTo>
                  <a:lnTo>
                    <a:pt x="289191" y="66865"/>
                  </a:lnTo>
                  <a:lnTo>
                    <a:pt x="287299" y="66484"/>
                  </a:lnTo>
                  <a:lnTo>
                    <a:pt x="277672" y="51879"/>
                  </a:lnTo>
                  <a:lnTo>
                    <a:pt x="277672" y="45300"/>
                  </a:lnTo>
                  <a:lnTo>
                    <a:pt x="288505" y="31381"/>
                  </a:lnTo>
                  <a:lnTo>
                    <a:pt x="313366" y="31381"/>
                  </a:lnTo>
                  <a:lnTo>
                    <a:pt x="312267" y="29527"/>
                  </a:lnTo>
                  <a:lnTo>
                    <a:pt x="303415" y="22529"/>
                  </a:lnTo>
                  <a:lnTo>
                    <a:pt x="297929" y="20777"/>
                  </a:lnTo>
                  <a:close/>
                </a:path>
                <a:path w="539750" h="77469">
                  <a:moveTo>
                    <a:pt x="316344" y="57708"/>
                  </a:moveTo>
                  <a:lnTo>
                    <a:pt x="303390" y="57708"/>
                  </a:lnTo>
                  <a:lnTo>
                    <a:pt x="302971" y="59626"/>
                  </a:lnTo>
                  <a:lnTo>
                    <a:pt x="302183" y="61277"/>
                  </a:lnTo>
                  <a:lnTo>
                    <a:pt x="293306" y="66865"/>
                  </a:lnTo>
                  <a:lnTo>
                    <a:pt x="313208" y="66865"/>
                  </a:lnTo>
                  <a:lnTo>
                    <a:pt x="315112" y="63677"/>
                  </a:lnTo>
                  <a:lnTo>
                    <a:pt x="316344" y="57708"/>
                  </a:lnTo>
                  <a:close/>
                </a:path>
                <a:path w="539750" h="77469">
                  <a:moveTo>
                    <a:pt x="313366" y="31381"/>
                  </a:moveTo>
                  <a:lnTo>
                    <a:pt x="294259" y="31381"/>
                  </a:lnTo>
                  <a:lnTo>
                    <a:pt x="296875" y="32169"/>
                  </a:lnTo>
                  <a:lnTo>
                    <a:pt x="301256" y="35318"/>
                  </a:lnTo>
                  <a:lnTo>
                    <a:pt x="302704" y="37553"/>
                  </a:lnTo>
                  <a:lnTo>
                    <a:pt x="303390" y="40424"/>
                  </a:lnTo>
                  <a:lnTo>
                    <a:pt x="316344" y="40424"/>
                  </a:lnTo>
                  <a:lnTo>
                    <a:pt x="315112" y="34328"/>
                  </a:lnTo>
                  <a:lnTo>
                    <a:pt x="313366" y="31381"/>
                  </a:lnTo>
                  <a:close/>
                </a:path>
                <a:path w="539750" h="77469">
                  <a:moveTo>
                    <a:pt x="341198" y="2057"/>
                  </a:moveTo>
                  <a:lnTo>
                    <a:pt x="328853" y="2057"/>
                  </a:lnTo>
                  <a:lnTo>
                    <a:pt x="328853" y="76123"/>
                  </a:lnTo>
                  <a:lnTo>
                    <a:pt x="341198" y="76123"/>
                  </a:lnTo>
                  <a:lnTo>
                    <a:pt x="341198" y="2057"/>
                  </a:lnTo>
                  <a:close/>
                </a:path>
                <a:path w="539750" h="77469">
                  <a:moveTo>
                    <a:pt x="368223" y="22009"/>
                  </a:moveTo>
                  <a:lnTo>
                    <a:pt x="355879" y="22009"/>
                  </a:lnTo>
                  <a:lnTo>
                    <a:pt x="355879" y="76123"/>
                  </a:lnTo>
                  <a:lnTo>
                    <a:pt x="368223" y="76123"/>
                  </a:lnTo>
                  <a:lnTo>
                    <a:pt x="368223" y="22009"/>
                  </a:lnTo>
                  <a:close/>
                </a:path>
                <a:path w="539750" h="77469">
                  <a:moveTo>
                    <a:pt x="364324" y="0"/>
                  </a:moveTo>
                  <a:lnTo>
                    <a:pt x="359791" y="0"/>
                  </a:lnTo>
                  <a:lnTo>
                    <a:pt x="357911" y="685"/>
                  </a:lnTo>
                  <a:lnTo>
                    <a:pt x="354965" y="3365"/>
                  </a:lnTo>
                  <a:lnTo>
                    <a:pt x="354241" y="5080"/>
                  </a:lnTo>
                  <a:lnTo>
                    <a:pt x="354241" y="9258"/>
                  </a:lnTo>
                  <a:lnTo>
                    <a:pt x="354965" y="11010"/>
                  </a:lnTo>
                  <a:lnTo>
                    <a:pt x="356400" y="12446"/>
                  </a:lnTo>
                  <a:lnTo>
                    <a:pt x="357911" y="13817"/>
                  </a:lnTo>
                  <a:lnTo>
                    <a:pt x="359791" y="14503"/>
                  </a:lnTo>
                  <a:lnTo>
                    <a:pt x="364324" y="14503"/>
                  </a:lnTo>
                  <a:lnTo>
                    <a:pt x="366166" y="13817"/>
                  </a:lnTo>
                  <a:lnTo>
                    <a:pt x="369125" y="11010"/>
                  </a:lnTo>
                  <a:lnTo>
                    <a:pt x="369874" y="9258"/>
                  </a:lnTo>
                  <a:lnTo>
                    <a:pt x="369874" y="5080"/>
                  </a:lnTo>
                  <a:lnTo>
                    <a:pt x="369125" y="3365"/>
                  </a:lnTo>
                  <a:lnTo>
                    <a:pt x="367614" y="2057"/>
                  </a:lnTo>
                  <a:lnTo>
                    <a:pt x="366166" y="685"/>
                  </a:lnTo>
                  <a:lnTo>
                    <a:pt x="364324" y="0"/>
                  </a:lnTo>
                  <a:close/>
                </a:path>
                <a:path w="539750" h="77469">
                  <a:moveTo>
                    <a:pt x="412140" y="20777"/>
                  </a:moveTo>
                  <a:lnTo>
                    <a:pt x="401726" y="20777"/>
                  </a:lnTo>
                  <a:lnTo>
                    <a:pt x="397192" y="21983"/>
                  </a:lnTo>
                  <a:lnTo>
                    <a:pt x="381152" y="43751"/>
                  </a:lnTo>
                  <a:lnTo>
                    <a:pt x="381152" y="54927"/>
                  </a:lnTo>
                  <a:lnTo>
                    <a:pt x="401688" y="77355"/>
                  </a:lnTo>
                  <a:lnTo>
                    <a:pt x="410806" y="77355"/>
                  </a:lnTo>
                  <a:lnTo>
                    <a:pt x="414413" y="76644"/>
                  </a:lnTo>
                  <a:lnTo>
                    <a:pt x="417563" y="75196"/>
                  </a:lnTo>
                  <a:lnTo>
                    <a:pt x="420789" y="73761"/>
                  </a:lnTo>
                  <a:lnTo>
                    <a:pt x="423456" y="71805"/>
                  </a:lnTo>
                  <a:lnTo>
                    <a:pt x="425589" y="69329"/>
                  </a:lnTo>
                  <a:lnTo>
                    <a:pt x="427514" y="67170"/>
                  </a:lnTo>
                  <a:lnTo>
                    <a:pt x="403987" y="67170"/>
                  </a:lnTo>
                  <a:lnTo>
                    <a:pt x="401650" y="66522"/>
                  </a:lnTo>
                  <a:lnTo>
                    <a:pt x="393280" y="54114"/>
                  </a:lnTo>
                  <a:lnTo>
                    <a:pt x="393280" y="52057"/>
                  </a:lnTo>
                  <a:lnTo>
                    <a:pt x="389991" y="52057"/>
                  </a:lnTo>
                  <a:lnTo>
                    <a:pt x="389991" y="44132"/>
                  </a:lnTo>
                  <a:lnTo>
                    <a:pt x="393280" y="44132"/>
                  </a:lnTo>
                  <a:lnTo>
                    <a:pt x="393299" y="43751"/>
                  </a:lnTo>
                  <a:lnTo>
                    <a:pt x="404291" y="30861"/>
                  </a:lnTo>
                  <a:lnTo>
                    <a:pt x="427263" y="30861"/>
                  </a:lnTo>
                  <a:lnTo>
                    <a:pt x="426758" y="29794"/>
                  </a:lnTo>
                  <a:lnTo>
                    <a:pt x="423938" y="26606"/>
                  </a:lnTo>
                  <a:lnTo>
                    <a:pt x="420243" y="24282"/>
                  </a:lnTo>
                  <a:lnTo>
                    <a:pt x="416598" y="21945"/>
                  </a:lnTo>
                  <a:lnTo>
                    <a:pt x="412140" y="20777"/>
                  </a:lnTo>
                  <a:close/>
                </a:path>
                <a:path w="539750" h="77469">
                  <a:moveTo>
                    <a:pt x="430212" y="60998"/>
                  </a:moveTo>
                  <a:lnTo>
                    <a:pt x="417664" y="60998"/>
                  </a:lnTo>
                  <a:lnTo>
                    <a:pt x="416839" y="62928"/>
                  </a:lnTo>
                  <a:lnTo>
                    <a:pt x="415569" y="64427"/>
                  </a:lnTo>
                  <a:lnTo>
                    <a:pt x="412140" y="66624"/>
                  </a:lnTo>
                  <a:lnTo>
                    <a:pt x="409740" y="67170"/>
                  </a:lnTo>
                  <a:lnTo>
                    <a:pt x="427514" y="67170"/>
                  </a:lnTo>
                  <a:lnTo>
                    <a:pt x="427786" y="66865"/>
                  </a:lnTo>
                  <a:lnTo>
                    <a:pt x="429323" y="64084"/>
                  </a:lnTo>
                  <a:lnTo>
                    <a:pt x="430212" y="60998"/>
                  </a:lnTo>
                  <a:close/>
                </a:path>
                <a:path w="539750" h="77469">
                  <a:moveTo>
                    <a:pt x="393280" y="44132"/>
                  </a:moveTo>
                  <a:lnTo>
                    <a:pt x="389991" y="44132"/>
                  </a:lnTo>
                  <a:lnTo>
                    <a:pt x="389991" y="52057"/>
                  </a:lnTo>
                  <a:lnTo>
                    <a:pt x="393280" y="52057"/>
                  </a:lnTo>
                  <a:lnTo>
                    <a:pt x="393280" y="44132"/>
                  </a:lnTo>
                  <a:close/>
                </a:path>
                <a:path w="539750" h="77469">
                  <a:moveTo>
                    <a:pt x="427263" y="30861"/>
                  </a:moveTo>
                  <a:lnTo>
                    <a:pt x="410324" y="30861"/>
                  </a:lnTo>
                  <a:lnTo>
                    <a:pt x="413270" y="32029"/>
                  </a:lnTo>
                  <a:lnTo>
                    <a:pt x="415607" y="34353"/>
                  </a:lnTo>
                  <a:lnTo>
                    <a:pt x="418007" y="36626"/>
                  </a:lnTo>
                  <a:lnTo>
                    <a:pt x="419239" y="39878"/>
                  </a:lnTo>
                  <a:lnTo>
                    <a:pt x="419315" y="44132"/>
                  </a:lnTo>
                  <a:lnTo>
                    <a:pt x="393280" y="44132"/>
                  </a:lnTo>
                  <a:lnTo>
                    <a:pt x="393280" y="52057"/>
                  </a:lnTo>
                  <a:lnTo>
                    <a:pt x="431444" y="52057"/>
                  </a:lnTo>
                  <a:lnTo>
                    <a:pt x="431584" y="51092"/>
                  </a:lnTo>
                  <a:lnTo>
                    <a:pt x="431660" y="42316"/>
                  </a:lnTo>
                  <a:lnTo>
                    <a:pt x="430657" y="37820"/>
                  </a:lnTo>
                  <a:lnTo>
                    <a:pt x="428675" y="33845"/>
                  </a:lnTo>
                  <a:lnTo>
                    <a:pt x="427263" y="30861"/>
                  </a:lnTo>
                  <a:close/>
                </a:path>
                <a:path w="539750" h="77469">
                  <a:moveTo>
                    <a:pt x="454583" y="22009"/>
                  </a:moveTo>
                  <a:lnTo>
                    <a:pt x="443674" y="22009"/>
                  </a:lnTo>
                  <a:lnTo>
                    <a:pt x="443674" y="76123"/>
                  </a:lnTo>
                  <a:lnTo>
                    <a:pt x="456018" y="76123"/>
                  </a:lnTo>
                  <a:lnTo>
                    <a:pt x="456018" y="41656"/>
                  </a:lnTo>
                  <a:lnTo>
                    <a:pt x="456565" y="39230"/>
                  </a:lnTo>
                  <a:lnTo>
                    <a:pt x="466305" y="31165"/>
                  </a:lnTo>
                  <a:lnTo>
                    <a:pt x="490171" y="31165"/>
                  </a:lnTo>
                  <a:lnTo>
                    <a:pt x="489658" y="30137"/>
                  </a:lnTo>
                  <a:lnTo>
                    <a:pt x="455409" y="30137"/>
                  </a:lnTo>
                  <a:lnTo>
                    <a:pt x="454583" y="22009"/>
                  </a:lnTo>
                  <a:close/>
                </a:path>
                <a:path w="539750" h="77469">
                  <a:moveTo>
                    <a:pt x="490171" y="31165"/>
                  </a:moveTo>
                  <a:lnTo>
                    <a:pt x="472135" y="31165"/>
                  </a:lnTo>
                  <a:lnTo>
                    <a:pt x="474916" y="32232"/>
                  </a:lnTo>
                  <a:lnTo>
                    <a:pt x="476897" y="34353"/>
                  </a:lnTo>
                  <a:lnTo>
                    <a:pt x="478891" y="36410"/>
                  </a:lnTo>
                  <a:lnTo>
                    <a:pt x="479827" y="39230"/>
                  </a:lnTo>
                  <a:lnTo>
                    <a:pt x="479882" y="76123"/>
                  </a:lnTo>
                  <a:lnTo>
                    <a:pt x="492125" y="76123"/>
                  </a:lnTo>
                  <a:lnTo>
                    <a:pt x="492089" y="37236"/>
                  </a:lnTo>
                  <a:lnTo>
                    <a:pt x="491337" y="33502"/>
                  </a:lnTo>
                  <a:lnTo>
                    <a:pt x="490171" y="31165"/>
                  </a:lnTo>
                  <a:close/>
                </a:path>
                <a:path w="539750" h="77469">
                  <a:moveTo>
                    <a:pt x="476491" y="20777"/>
                  </a:moveTo>
                  <a:lnTo>
                    <a:pt x="468325" y="20777"/>
                  </a:lnTo>
                  <a:lnTo>
                    <a:pt x="464870" y="21640"/>
                  </a:lnTo>
                  <a:lnTo>
                    <a:pt x="461987" y="23355"/>
                  </a:lnTo>
                  <a:lnTo>
                    <a:pt x="459105" y="24993"/>
                  </a:lnTo>
                  <a:lnTo>
                    <a:pt x="456907" y="27266"/>
                  </a:lnTo>
                  <a:lnTo>
                    <a:pt x="455409" y="30137"/>
                  </a:lnTo>
                  <a:lnTo>
                    <a:pt x="489658" y="30137"/>
                  </a:lnTo>
                  <a:lnTo>
                    <a:pt x="488188" y="27190"/>
                  </a:lnTo>
                  <a:lnTo>
                    <a:pt x="485927" y="24828"/>
                  </a:lnTo>
                  <a:lnTo>
                    <a:pt x="482968" y="23253"/>
                  </a:lnTo>
                  <a:lnTo>
                    <a:pt x="480021" y="21602"/>
                  </a:lnTo>
                  <a:lnTo>
                    <a:pt x="476491" y="20777"/>
                  </a:lnTo>
                  <a:close/>
                </a:path>
                <a:path w="539750" h="77469">
                  <a:moveTo>
                    <a:pt x="524979" y="32296"/>
                  </a:moveTo>
                  <a:lnTo>
                    <a:pt x="512635" y="32296"/>
                  </a:lnTo>
                  <a:lnTo>
                    <a:pt x="512655" y="63157"/>
                  </a:lnTo>
                  <a:lnTo>
                    <a:pt x="526313" y="76123"/>
                  </a:lnTo>
                  <a:lnTo>
                    <a:pt x="539483" y="76123"/>
                  </a:lnTo>
                  <a:lnTo>
                    <a:pt x="539483" y="65633"/>
                  </a:lnTo>
                  <a:lnTo>
                    <a:pt x="529640" y="65633"/>
                  </a:lnTo>
                  <a:lnTo>
                    <a:pt x="527723" y="65151"/>
                  </a:lnTo>
                  <a:lnTo>
                    <a:pt x="526618" y="64185"/>
                  </a:lnTo>
                  <a:lnTo>
                    <a:pt x="525526" y="63157"/>
                  </a:lnTo>
                  <a:lnTo>
                    <a:pt x="524979" y="61341"/>
                  </a:lnTo>
                  <a:lnTo>
                    <a:pt x="524979" y="32296"/>
                  </a:lnTo>
                  <a:close/>
                </a:path>
                <a:path w="539750" h="77469">
                  <a:moveTo>
                    <a:pt x="539280" y="22009"/>
                  </a:moveTo>
                  <a:lnTo>
                    <a:pt x="503275" y="22009"/>
                  </a:lnTo>
                  <a:lnTo>
                    <a:pt x="503275" y="32296"/>
                  </a:lnTo>
                  <a:lnTo>
                    <a:pt x="539280" y="32296"/>
                  </a:lnTo>
                  <a:lnTo>
                    <a:pt x="539280" y="22009"/>
                  </a:lnTo>
                  <a:close/>
                </a:path>
                <a:path w="539750" h="77469">
                  <a:moveTo>
                    <a:pt x="524979" y="7404"/>
                  </a:moveTo>
                  <a:lnTo>
                    <a:pt x="514070" y="7404"/>
                  </a:lnTo>
                  <a:lnTo>
                    <a:pt x="512635" y="22009"/>
                  </a:lnTo>
                  <a:lnTo>
                    <a:pt x="524979" y="22009"/>
                  </a:lnTo>
                  <a:lnTo>
                    <a:pt x="524979" y="7404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989579"/>
            <a:ext cx="853439" cy="2057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78" y="2989579"/>
            <a:ext cx="523240" cy="205740"/>
            <a:chOff x="2227578" y="2989579"/>
            <a:chExt cx="523240" cy="205740"/>
          </a:xfrm>
        </p:grpSpPr>
        <p:sp>
          <p:nvSpPr>
            <p:cNvPr id="27" name="object 27"/>
            <p:cNvSpPr/>
            <p:nvPr/>
          </p:nvSpPr>
          <p:spPr>
            <a:xfrm>
              <a:off x="2227578" y="2989579"/>
              <a:ext cx="523240" cy="205740"/>
            </a:xfrm>
            <a:custGeom>
              <a:avLst/>
              <a:gdLst/>
              <a:ahLst/>
              <a:cxnLst/>
              <a:rect l="l" t="t" r="r" b="b"/>
              <a:pathLst>
                <a:path w="523239" h="205739">
                  <a:moveTo>
                    <a:pt x="4775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477520" y="205740"/>
                  </a:lnTo>
                  <a:lnTo>
                    <a:pt x="495315" y="202146"/>
                  </a:lnTo>
                  <a:lnTo>
                    <a:pt x="509847" y="192347"/>
                  </a:lnTo>
                  <a:lnTo>
                    <a:pt x="519646" y="177815"/>
                  </a:lnTo>
                  <a:lnTo>
                    <a:pt x="523240" y="160020"/>
                  </a:lnTo>
                  <a:lnTo>
                    <a:pt x="523240" y="45720"/>
                  </a:lnTo>
                  <a:lnTo>
                    <a:pt x="519646" y="27924"/>
                  </a:lnTo>
                  <a:lnTo>
                    <a:pt x="509847" y="13392"/>
                  </a:lnTo>
                  <a:lnTo>
                    <a:pt x="495315" y="3593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58" y="3054426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3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3" y="76123"/>
                  </a:lnTo>
                  <a:lnTo>
                    <a:pt x="35839" y="74650"/>
                  </a:lnTo>
                  <a:lnTo>
                    <a:pt x="46672" y="68745"/>
                  </a:lnTo>
                  <a:lnTo>
                    <a:pt x="49688" y="65633"/>
                  </a:lnTo>
                  <a:lnTo>
                    <a:pt x="12344" y="65633"/>
                  </a:lnTo>
                  <a:lnTo>
                    <a:pt x="12344" y="14503"/>
                  </a:lnTo>
                  <a:lnTo>
                    <a:pt x="49563" y="14503"/>
                  </a:lnTo>
                  <a:lnTo>
                    <a:pt x="46672" y="11493"/>
                  </a:lnTo>
                  <a:lnTo>
                    <a:pt x="35839" y="5588"/>
                  </a:lnTo>
                  <a:lnTo>
                    <a:pt x="28943" y="4114"/>
                  </a:lnTo>
                  <a:close/>
                </a:path>
                <a:path w="302894" h="100330">
                  <a:moveTo>
                    <a:pt x="49563" y="14503"/>
                  </a:moveTo>
                  <a:lnTo>
                    <a:pt x="26136" y="14503"/>
                  </a:lnTo>
                  <a:lnTo>
                    <a:pt x="31000" y="15570"/>
                  </a:lnTo>
                  <a:lnTo>
                    <a:pt x="34569" y="17691"/>
                  </a:lnTo>
                  <a:lnTo>
                    <a:pt x="38201" y="19748"/>
                  </a:lnTo>
                  <a:lnTo>
                    <a:pt x="40779" y="22694"/>
                  </a:lnTo>
                  <a:lnTo>
                    <a:pt x="42291" y="26543"/>
                  </a:lnTo>
                  <a:lnTo>
                    <a:pt x="43865" y="30314"/>
                  </a:lnTo>
                  <a:lnTo>
                    <a:pt x="44653" y="34874"/>
                  </a:lnTo>
                  <a:lnTo>
                    <a:pt x="44653" y="45504"/>
                  </a:lnTo>
                  <a:lnTo>
                    <a:pt x="43865" y="50063"/>
                  </a:lnTo>
                  <a:lnTo>
                    <a:pt x="42291" y="53898"/>
                  </a:lnTo>
                  <a:lnTo>
                    <a:pt x="40779" y="57670"/>
                  </a:lnTo>
                  <a:lnTo>
                    <a:pt x="38201" y="60591"/>
                  </a:lnTo>
                  <a:lnTo>
                    <a:pt x="31000" y="64643"/>
                  </a:lnTo>
                  <a:lnTo>
                    <a:pt x="26136" y="65633"/>
                  </a:lnTo>
                  <a:lnTo>
                    <a:pt x="49688" y="65633"/>
                  </a:lnTo>
                  <a:lnTo>
                    <a:pt x="50685" y="64604"/>
                  </a:lnTo>
                  <a:lnTo>
                    <a:pt x="53289" y="59258"/>
                  </a:lnTo>
                  <a:lnTo>
                    <a:pt x="55968" y="53835"/>
                  </a:lnTo>
                  <a:lnTo>
                    <a:pt x="57302" y="47485"/>
                  </a:lnTo>
                  <a:lnTo>
                    <a:pt x="57302" y="32816"/>
                  </a:lnTo>
                  <a:lnTo>
                    <a:pt x="55968" y="26441"/>
                  </a:lnTo>
                  <a:lnTo>
                    <a:pt x="53289" y="21094"/>
                  </a:lnTo>
                  <a:lnTo>
                    <a:pt x="50685" y="15671"/>
                  </a:lnTo>
                  <a:lnTo>
                    <a:pt x="49563" y="14503"/>
                  </a:lnTo>
                  <a:close/>
                </a:path>
                <a:path w="302894" h="100330">
                  <a:moveTo>
                    <a:pt x="82270" y="22009"/>
                  </a:moveTo>
                  <a:lnTo>
                    <a:pt x="69926" y="22009"/>
                  </a:lnTo>
                  <a:lnTo>
                    <a:pt x="69926" y="76123"/>
                  </a:lnTo>
                  <a:lnTo>
                    <a:pt x="82270" y="76123"/>
                  </a:lnTo>
                  <a:lnTo>
                    <a:pt x="82270" y="22009"/>
                  </a:lnTo>
                  <a:close/>
                </a:path>
                <a:path w="302894" h="100330">
                  <a:moveTo>
                    <a:pt x="78359" y="0"/>
                  </a:moveTo>
                  <a:lnTo>
                    <a:pt x="73837" y="0"/>
                  </a:lnTo>
                  <a:lnTo>
                    <a:pt x="71945" y="685"/>
                  </a:lnTo>
                  <a:lnTo>
                    <a:pt x="68999" y="3365"/>
                  </a:lnTo>
                  <a:lnTo>
                    <a:pt x="68275" y="5080"/>
                  </a:lnTo>
                  <a:lnTo>
                    <a:pt x="68275" y="9258"/>
                  </a:lnTo>
                  <a:lnTo>
                    <a:pt x="68999" y="11010"/>
                  </a:lnTo>
                  <a:lnTo>
                    <a:pt x="70434" y="12446"/>
                  </a:lnTo>
                  <a:lnTo>
                    <a:pt x="71945" y="13817"/>
                  </a:lnTo>
                  <a:lnTo>
                    <a:pt x="73837" y="14503"/>
                  </a:lnTo>
                  <a:lnTo>
                    <a:pt x="78359" y="14503"/>
                  </a:lnTo>
                  <a:lnTo>
                    <a:pt x="80213" y="13817"/>
                  </a:lnTo>
                  <a:lnTo>
                    <a:pt x="83159" y="11010"/>
                  </a:lnTo>
                  <a:lnTo>
                    <a:pt x="83908" y="9258"/>
                  </a:lnTo>
                  <a:lnTo>
                    <a:pt x="83908" y="5080"/>
                  </a:lnTo>
                  <a:lnTo>
                    <a:pt x="83159" y="3365"/>
                  </a:lnTo>
                  <a:lnTo>
                    <a:pt x="81648" y="2057"/>
                  </a:lnTo>
                  <a:lnTo>
                    <a:pt x="80213" y="685"/>
                  </a:lnTo>
                  <a:lnTo>
                    <a:pt x="78359" y="0"/>
                  </a:lnTo>
                  <a:close/>
                </a:path>
                <a:path w="302894" h="100330">
                  <a:moveTo>
                    <a:pt x="100920" y="71064"/>
                  </a:moveTo>
                  <a:lnTo>
                    <a:pt x="94157" y="81368"/>
                  </a:lnTo>
                  <a:lnTo>
                    <a:pt x="94157" y="87274"/>
                  </a:lnTo>
                  <a:lnTo>
                    <a:pt x="95148" y="90284"/>
                  </a:lnTo>
                  <a:lnTo>
                    <a:pt x="99199" y="95148"/>
                  </a:lnTo>
                  <a:lnTo>
                    <a:pt x="102082" y="96977"/>
                  </a:lnTo>
                  <a:lnTo>
                    <a:pt x="105778" y="98132"/>
                  </a:lnTo>
                  <a:lnTo>
                    <a:pt x="109550" y="99377"/>
                  </a:lnTo>
                  <a:lnTo>
                    <a:pt x="113982" y="99987"/>
                  </a:lnTo>
                  <a:lnTo>
                    <a:pt x="124612" y="99987"/>
                  </a:lnTo>
                  <a:lnTo>
                    <a:pt x="129133" y="99136"/>
                  </a:lnTo>
                  <a:lnTo>
                    <a:pt x="132626" y="97421"/>
                  </a:lnTo>
                  <a:lnTo>
                    <a:pt x="136194" y="95770"/>
                  </a:lnTo>
                  <a:lnTo>
                    <a:pt x="138798" y="93573"/>
                  </a:lnTo>
                  <a:lnTo>
                    <a:pt x="140645" y="90525"/>
                  </a:lnTo>
                  <a:lnTo>
                    <a:pt x="116166" y="90525"/>
                  </a:lnTo>
                  <a:lnTo>
                    <a:pt x="113842" y="90220"/>
                  </a:lnTo>
                  <a:lnTo>
                    <a:pt x="109867" y="88988"/>
                  </a:lnTo>
                  <a:lnTo>
                    <a:pt x="108280" y="88061"/>
                  </a:lnTo>
                  <a:lnTo>
                    <a:pt x="107124" y="86817"/>
                  </a:lnTo>
                  <a:lnTo>
                    <a:pt x="105956" y="85661"/>
                  </a:lnTo>
                  <a:lnTo>
                    <a:pt x="105411" y="84251"/>
                  </a:lnTo>
                  <a:lnTo>
                    <a:pt x="105410" y="80276"/>
                  </a:lnTo>
                  <a:lnTo>
                    <a:pt x="106057" y="78562"/>
                  </a:lnTo>
                  <a:lnTo>
                    <a:pt x="107429" y="76847"/>
                  </a:lnTo>
                  <a:lnTo>
                    <a:pt x="108800" y="75196"/>
                  </a:lnTo>
                  <a:lnTo>
                    <a:pt x="111236" y="73824"/>
                  </a:lnTo>
                  <a:lnTo>
                    <a:pt x="107467" y="73177"/>
                  </a:lnTo>
                  <a:lnTo>
                    <a:pt x="105092" y="72593"/>
                  </a:lnTo>
                  <a:lnTo>
                    <a:pt x="103111" y="71907"/>
                  </a:lnTo>
                  <a:lnTo>
                    <a:pt x="101117" y="71158"/>
                  </a:lnTo>
                  <a:lnTo>
                    <a:pt x="100920" y="71064"/>
                  </a:lnTo>
                  <a:close/>
                </a:path>
                <a:path w="302894" h="100330">
                  <a:moveTo>
                    <a:pt x="128267" y="66763"/>
                  </a:moveTo>
                  <a:lnTo>
                    <a:pt x="108762" y="66763"/>
                  </a:lnTo>
                  <a:lnTo>
                    <a:pt x="114935" y="72631"/>
                  </a:lnTo>
                  <a:lnTo>
                    <a:pt x="111302" y="73787"/>
                  </a:lnTo>
                  <a:lnTo>
                    <a:pt x="124777" y="75057"/>
                  </a:lnTo>
                  <a:lnTo>
                    <a:pt x="127800" y="75844"/>
                  </a:lnTo>
                  <a:lnTo>
                    <a:pt x="129235" y="77152"/>
                  </a:lnTo>
                  <a:lnTo>
                    <a:pt x="130746" y="78460"/>
                  </a:lnTo>
                  <a:lnTo>
                    <a:pt x="131495" y="80276"/>
                  </a:lnTo>
                  <a:lnTo>
                    <a:pt x="131495" y="84251"/>
                  </a:lnTo>
                  <a:lnTo>
                    <a:pt x="130987" y="85661"/>
                  </a:lnTo>
                  <a:lnTo>
                    <a:pt x="129959" y="86817"/>
                  </a:lnTo>
                  <a:lnTo>
                    <a:pt x="128930" y="88061"/>
                  </a:lnTo>
                  <a:lnTo>
                    <a:pt x="127457" y="88988"/>
                  </a:lnTo>
                  <a:lnTo>
                    <a:pt x="125539" y="89598"/>
                  </a:lnTo>
                  <a:lnTo>
                    <a:pt x="123685" y="90220"/>
                  </a:lnTo>
                  <a:lnTo>
                    <a:pt x="121450" y="90525"/>
                  </a:lnTo>
                  <a:lnTo>
                    <a:pt x="140645" y="90525"/>
                  </a:lnTo>
                  <a:lnTo>
                    <a:pt x="142163" y="88163"/>
                  </a:lnTo>
                  <a:lnTo>
                    <a:pt x="142912" y="85661"/>
                  </a:lnTo>
                  <a:lnTo>
                    <a:pt x="142898" y="78460"/>
                  </a:lnTo>
                  <a:lnTo>
                    <a:pt x="142328" y="76161"/>
                  </a:lnTo>
                  <a:lnTo>
                    <a:pt x="139585" y="71704"/>
                  </a:lnTo>
                  <a:lnTo>
                    <a:pt x="137426" y="69951"/>
                  </a:lnTo>
                  <a:lnTo>
                    <a:pt x="131597" y="67487"/>
                  </a:lnTo>
                  <a:lnTo>
                    <a:pt x="128267" y="66763"/>
                  </a:lnTo>
                  <a:close/>
                </a:path>
                <a:path w="302894" h="100330">
                  <a:moveTo>
                    <a:pt x="108762" y="66763"/>
                  </a:moveTo>
                  <a:lnTo>
                    <a:pt x="105410" y="68059"/>
                  </a:lnTo>
                  <a:lnTo>
                    <a:pt x="102666" y="69608"/>
                  </a:lnTo>
                  <a:lnTo>
                    <a:pt x="100920" y="71064"/>
                  </a:lnTo>
                  <a:lnTo>
                    <a:pt x="101117" y="71158"/>
                  </a:lnTo>
                  <a:lnTo>
                    <a:pt x="103111" y="71907"/>
                  </a:lnTo>
                  <a:lnTo>
                    <a:pt x="105092" y="72593"/>
                  </a:lnTo>
                  <a:lnTo>
                    <a:pt x="107467" y="73177"/>
                  </a:lnTo>
                  <a:lnTo>
                    <a:pt x="111236" y="73824"/>
                  </a:lnTo>
                  <a:lnTo>
                    <a:pt x="114935" y="72631"/>
                  </a:lnTo>
                  <a:lnTo>
                    <a:pt x="108762" y="66763"/>
                  </a:lnTo>
                  <a:close/>
                </a:path>
                <a:path w="302894" h="100330">
                  <a:moveTo>
                    <a:pt x="103970" y="54935"/>
                  </a:moveTo>
                  <a:lnTo>
                    <a:pt x="94764" y="64401"/>
                  </a:lnTo>
                  <a:lnTo>
                    <a:pt x="94665" y="66865"/>
                  </a:lnTo>
                  <a:lnTo>
                    <a:pt x="95567" y="67754"/>
                  </a:lnTo>
                  <a:lnTo>
                    <a:pt x="96697" y="68643"/>
                  </a:lnTo>
                  <a:lnTo>
                    <a:pt x="98176" y="69608"/>
                  </a:lnTo>
                  <a:lnTo>
                    <a:pt x="99441" y="70358"/>
                  </a:lnTo>
                  <a:lnTo>
                    <a:pt x="100920" y="71064"/>
                  </a:lnTo>
                  <a:lnTo>
                    <a:pt x="102666" y="69608"/>
                  </a:lnTo>
                  <a:lnTo>
                    <a:pt x="105410" y="68059"/>
                  </a:lnTo>
                  <a:lnTo>
                    <a:pt x="105574" y="67995"/>
                  </a:lnTo>
                  <a:lnTo>
                    <a:pt x="102387" y="67995"/>
                  </a:lnTo>
                  <a:lnTo>
                    <a:pt x="105575" y="61823"/>
                  </a:lnTo>
                  <a:lnTo>
                    <a:pt x="109220" y="61823"/>
                  </a:lnTo>
                  <a:lnTo>
                    <a:pt x="111951" y="59356"/>
                  </a:lnTo>
                  <a:lnTo>
                    <a:pt x="110896" y="59118"/>
                  </a:lnTo>
                  <a:lnTo>
                    <a:pt x="107734" y="57404"/>
                  </a:lnTo>
                  <a:lnTo>
                    <a:pt x="104648" y="55613"/>
                  </a:lnTo>
                  <a:lnTo>
                    <a:pt x="103970" y="54935"/>
                  </a:lnTo>
                  <a:close/>
                </a:path>
                <a:path w="302894" h="100330">
                  <a:moveTo>
                    <a:pt x="105575" y="61823"/>
                  </a:moveTo>
                  <a:lnTo>
                    <a:pt x="102387" y="67995"/>
                  </a:lnTo>
                  <a:lnTo>
                    <a:pt x="107740" y="63160"/>
                  </a:lnTo>
                  <a:lnTo>
                    <a:pt x="107048" y="62750"/>
                  </a:lnTo>
                  <a:lnTo>
                    <a:pt x="105575" y="61823"/>
                  </a:lnTo>
                  <a:close/>
                </a:path>
                <a:path w="302894" h="100330">
                  <a:moveTo>
                    <a:pt x="107740" y="63160"/>
                  </a:moveTo>
                  <a:lnTo>
                    <a:pt x="102387" y="67995"/>
                  </a:lnTo>
                  <a:lnTo>
                    <a:pt x="105574" y="67995"/>
                  </a:lnTo>
                  <a:lnTo>
                    <a:pt x="108762" y="66763"/>
                  </a:lnTo>
                  <a:lnTo>
                    <a:pt x="128267" y="66763"/>
                  </a:lnTo>
                  <a:lnTo>
                    <a:pt x="127800" y="66662"/>
                  </a:lnTo>
                  <a:lnTo>
                    <a:pt x="119913" y="65976"/>
                  </a:lnTo>
                  <a:lnTo>
                    <a:pt x="117335" y="65697"/>
                  </a:lnTo>
                  <a:lnTo>
                    <a:pt x="108496" y="63576"/>
                  </a:lnTo>
                  <a:lnTo>
                    <a:pt x="107740" y="63160"/>
                  </a:lnTo>
                  <a:close/>
                </a:path>
                <a:path w="302894" h="100330">
                  <a:moveTo>
                    <a:pt x="109220" y="61823"/>
                  </a:moveTo>
                  <a:lnTo>
                    <a:pt x="105575" y="61823"/>
                  </a:lnTo>
                  <a:lnTo>
                    <a:pt x="107048" y="62750"/>
                  </a:lnTo>
                  <a:lnTo>
                    <a:pt x="107744" y="63157"/>
                  </a:lnTo>
                  <a:lnTo>
                    <a:pt x="109220" y="61823"/>
                  </a:lnTo>
                  <a:close/>
                </a:path>
                <a:path w="302894" h="100330">
                  <a:moveTo>
                    <a:pt x="135751" y="53390"/>
                  </a:moveTo>
                  <a:lnTo>
                    <a:pt x="105473" y="53390"/>
                  </a:lnTo>
                  <a:lnTo>
                    <a:pt x="115252" y="56375"/>
                  </a:lnTo>
                  <a:lnTo>
                    <a:pt x="111951" y="59356"/>
                  </a:lnTo>
                  <a:lnTo>
                    <a:pt x="114668" y="59969"/>
                  </a:lnTo>
                  <a:lnTo>
                    <a:pt x="123583" y="59969"/>
                  </a:lnTo>
                  <a:lnTo>
                    <a:pt x="127381" y="59118"/>
                  </a:lnTo>
                  <a:lnTo>
                    <a:pt x="130467" y="57404"/>
                  </a:lnTo>
                  <a:lnTo>
                    <a:pt x="133553" y="55613"/>
                  </a:lnTo>
                  <a:lnTo>
                    <a:pt x="135751" y="53390"/>
                  </a:lnTo>
                  <a:close/>
                </a:path>
                <a:path w="302894" h="100330">
                  <a:moveTo>
                    <a:pt x="105473" y="53390"/>
                  </a:moveTo>
                  <a:lnTo>
                    <a:pt x="103970" y="54935"/>
                  </a:lnTo>
                  <a:lnTo>
                    <a:pt x="104648" y="55613"/>
                  </a:lnTo>
                  <a:lnTo>
                    <a:pt x="107734" y="57404"/>
                  </a:lnTo>
                  <a:lnTo>
                    <a:pt x="110896" y="59118"/>
                  </a:lnTo>
                  <a:lnTo>
                    <a:pt x="111951" y="59356"/>
                  </a:lnTo>
                  <a:lnTo>
                    <a:pt x="115252" y="56375"/>
                  </a:lnTo>
                  <a:lnTo>
                    <a:pt x="105473" y="53390"/>
                  </a:lnTo>
                  <a:close/>
                </a:path>
                <a:path w="302894" h="100330">
                  <a:moveTo>
                    <a:pt x="123583" y="20777"/>
                  </a:moveTo>
                  <a:lnTo>
                    <a:pt x="114731" y="20777"/>
                  </a:lnTo>
                  <a:lnTo>
                    <a:pt x="110998" y="21666"/>
                  </a:lnTo>
                  <a:lnTo>
                    <a:pt x="107835" y="23456"/>
                  </a:lnTo>
                  <a:lnTo>
                    <a:pt x="104749" y="25171"/>
                  </a:lnTo>
                  <a:lnTo>
                    <a:pt x="102349" y="27495"/>
                  </a:lnTo>
                  <a:lnTo>
                    <a:pt x="98996" y="33324"/>
                  </a:lnTo>
                  <a:lnTo>
                    <a:pt x="98171" y="36626"/>
                  </a:lnTo>
                  <a:lnTo>
                    <a:pt x="98171" y="44030"/>
                  </a:lnTo>
                  <a:lnTo>
                    <a:pt x="98996" y="47358"/>
                  </a:lnTo>
                  <a:lnTo>
                    <a:pt x="102285" y="53251"/>
                  </a:lnTo>
                  <a:lnTo>
                    <a:pt x="103970" y="54935"/>
                  </a:lnTo>
                  <a:lnTo>
                    <a:pt x="105473" y="53390"/>
                  </a:lnTo>
                  <a:lnTo>
                    <a:pt x="135751" y="53390"/>
                  </a:lnTo>
                  <a:lnTo>
                    <a:pt x="135890" y="53251"/>
                  </a:lnTo>
                  <a:lnTo>
                    <a:pt x="137410" y="50406"/>
                  </a:lnTo>
                  <a:lnTo>
                    <a:pt x="116039" y="50406"/>
                  </a:lnTo>
                  <a:lnTo>
                    <a:pt x="113601" y="49580"/>
                  </a:lnTo>
                  <a:lnTo>
                    <a:pt x="111747" y="47942"/>
                  </a:lnTo>
                  <a:lnTo>
                    <a:pt x="109893" y="46228"/>
                  </a:lnTo>
                  <a:lnTo>
                    <a:pt x="109083" y="44030"/>
                  </a:lnTo>
                  <a:lnTo>
                    <a:pt x="108966" y="37071"/>
                  </a:lnTo>
                  <a:lnTo>
                    <a:pt x="109893" y="34569"/>
                  </a:lnTo>
                  <a:lnTo>
                    <a:pt x="111747" y="32918"/>
                  </a:lnTo>
                  <a:lnTo>
                    <a:pt x="113665" y="31267"/>
                  </a:lnTo>
                  <a:lnTo>
                    <a:pt x="116103" y="30454"/>
                  </a:lnTo>
                  <a:lnTo>
                    <a:pt x="128047" y="30454"/>
                  </a:lnTo>
                  <a:lnTo>
                    <a:pt x="125844" y="22009"/>
                  </a:lnTo>
                  <a:lnTo>
                    <a:pt x="127971" y="22009"/>
                  </a:lnTo>
                  <a:lnTo>
                    <a:pt x="127381" y="21666"/>
                  </a:lnTo>
                  <a:lnTo>
                    <a:pt x="123583" y="20777"/>
                  </a:lnTo>
                  <a:close/>
                </a:path>
                <a:path w="302894" h="100330">
                  <a:moveTo>
                    <a:pt x="128047" y="30454"/>
                  </a:moveTo>
                  <a:lnTo>
                    <a:pt x="122212" y="30454"/>
                  </a:lnTo>
                  <a:lnTo>
                    <a:pt x="124637" y="31267"/>
                  </a:lnTo>
                  <a:lnTo>
                    <a:pt x="126352" y="32918"/>
                  </a:lnTo>
                  <a:lnTo>
                    <a:pt x="128143" y="34569"/>
                  </a:lnTo>
                  <a:lnTo>
                    <a:pt x="128874" y="36626"/>
                  </a:lnTo>
                  <a:lnTo>
                    <a:pt x="128919" y="44030"/>
                  </a:lnTo>
                  <a:lnTo>
                    <a:pt x="128143" y="46228"/>
                  </a:lnTo>
                  <a:lnTo>
                    <a:pt x="124637" y="49580"/>
                  </a:lnTo>
                  <a:lnTo>
                    <a:pt x="122212" y="50406"/>
                  </a:lnTo>
                  <a:lnTo>
                    <a:pt x="137410" y="50406"/>
                  </a:lnTo>
                  <a:lnTo>
                    <a:pt x="139115" y="47358"/>
                  </a:lnTo>
                  <a:lnTo>
                    <a:pt x="139941" y="44030"/>
                  </a:lnTo>
                  <a:lnTo>
                    <a:pt x="139941" y="36626"/>
                  </a:lnTo>
                  <a:lnTo>
                    <a:pt x="139115" y="33324"/>
                  </a:lnTo>
                  <a:lnTo>
                    <a:pt x="137815" y="31064"/>
                  </a:lnTo>
                  <a:lnTo>
                    <a:pt x="128206" y="31064"/>
                  </a:lnTo>
                  <a:lnTo>
                    <a:pt x="128047" y="30454"/>
                  </a:lnTo>
                  <a:close/>
                </a:path>
                <a:path w="302894" h="100330">
                  <a:moveTo>
                    <a:pt x="127971" y="22009"/>
                  </a:moveTo>
                  <a:lnTo>
                    <a:pt x="125844" y="22009"/>
                  </a:lnTo>
                  <a:lnTo>
                    <a:pt x="128206" y="31064"/>
                  </a:lnTo>
                  <a:lnTo>
                    <a:pt x="137443" y="30413"/>
                  </a:lnTo>
                  <a:lnTo>
                    <a:pt x="135890" y="27495"/>
                  </a:lnTo>
                  <a:lnTo>
                    <a:pt x="133553" y="25171"/>
                  </a:lnTo>
                  <a:lnTo>
                    <a:pt x="130467" y="23456"/>
                  </a:lnTo>
                  <a:lnTo>
                    <a:pt x="127971" y="22009"/>
                  </a:lnTo>
                  <a:close/>
                </a:path>
                <a:path w="302894" h="100330">
                  <a:moveTo>
                    <a:pt x="137443" y="30413"/>
                  </a:moveTo>
                  <a:lnTo>
                    <a:pt x="128206" y="31064"/>
                  </a:lnTo>
                  <a:lnTo>
                    <a:pt x="137815" y="31064"/>
                  </a:lnTo>
                  <a:lnTo>
                    <a:pt x="137443" y="30413"/>
                  </a:lnTo>
                  <a:close/>
                </a:path>
                <a:path w="302894" h="100330">
                  <a:moveTo>
                    <a:pt x="147142" y="22009"/>
                  </a:moveTo>
                  <a:lnTo>
                    <a:pt x="127971" y="22009"/>
                  </a:lnTo>
                  <a:lnTo>
                    <a:pt x="130467" y="23456"/>
                  </a:lnTo>
                  <a:lnTo>
                    <a:pt x="133553" y="25171"/>
                  </a:lnTo>
                  <a:lnTo>
                    <a:pt x="135890" y="27495"/>
                  </a:lnTo>
                  <a:lnTo>
                    <a:pt x="137443" y="30413"/>
                  </a:lnTo>
                  <a:lnTo>
                    <a:pt x="147142" y="29730"/>
                  </a:lnTo>
                  <a:lnTo>
                    <a:pt x="147142" y="22009"/>
                  </a:lnTo>
                  <a:close/>
                </a:path>
                <a:path w="302894" h="100330">
                  <a:moveTo>
                    <a:pt x="170472" y="22009"/>
                  </a:moveTo>
                  <a:lnTo>
                    <a:pt x="158127" y="22009"/>
                  </a:lnTo>
                  <a:lnTo>
                    <a:pt x="158127" y="76123"/>
                  </a:lnTo>
                  <a:lnTo>
                    <a:pt x="170472" y="76123"/>
                  </a:lnTo>
                  <a:lnTo>
                    <a:pt x="170472" y="22009"/>
                  </a:lnTo>
                  <a:close/>
                </a:path>
                <a:path w="302894" h="100330">
                  <a:moveTo>
                    <a:pt x="166560" y="0"/>
                  </a:moveTo>
                  <a:lnTo>
                    <a:pt x="162039" y="0"/>
                  </a:lnTo>
                  <a:lnTo>
                    <a:pt x="160147" y="685"/>
                  </a:lnTo>
                  <a:lnTo>
                    <a:pt x="157200" y="3365"/>
                  </a:lnTo>
                  <a:lnTo>
                    <a:pt x="156476" y="5080"/>
                  </a:lnTo>
                  <a:lnTo>
                    <a:pt x="156476" y="9258"/>
                  </a:lnTo>
                  <a:lnTo>
                    <a:pt x="157200" y="11010"/>
                  </a:lnTo>
                  <a:lnTo>
                    <a:pt x="158635" y="12446"/>
                  </a:lnTo>
                  <a:lnTo>
                    <a:pt x="160147" y="13817"/>
                  </a:lnTo>
                  <a:lnTo>
                    <a:pt x="162039" y="14503"/>
                  </a:lnTo>
                  <a:lnTo>
                    <a:pt x="166560" y="14503"/>
                  </a:lnTo>
                  <a:lnTo>
                    <a:pt x="168414" y="13817"/>
                  </a:lnTo>
                  <a:lnTo>
                    <a:pt x="171361" y="11010"/>
                  </a:lnTo>
                  <a:lnTo>
                    <a:pt x="172123" y="9258"/>
                  </a:lnTo>
                  <a:lnTo>
                    <a:pt x="172123" y="5080"/>
                  </a:lnTo>
                  <a:lnTo>
                    <a:pt x="171361" y="3365"/>
                  </a:lnTo>
                  <a:lnTo>
                    <a:pt x="169849" y="2057"/>
                  </a:lnTo>
                  <a:lnTo>
                    <a:pt x="168414" y="685"/>
                  </a:lnTo>
                  <a:lnTo>
                    <a:pt x="166560" y="0"/>
                  </a:lnTo>
                  <a:close/>
                </a:path>
                <a:path w="302894" h="100330">
                  <a:moveTo>
                    <a:pt x="203555" y="32296"/>
                  </a:moveTo>
                  <a:lnTo>
                    <a:pt x="191211" y="32296"/>
                  </a:lnTo>
                  <a:lnTo>
                    <a:pt x="191231" y="63157"/>
                  </a:lnTo>
                  <a:lnTo>
                    <a:pt x="204889" y="76123"/>
                  </a:lnTo>
                  <a:lnTo>
                    <a:pt x="218059" y="76123"/>
                  </a:lnTo>
                  <a:lnTo>
                    <a:pt x="218059" y="65633"/>
                  </a:lnTo>
                  <a:lnTo>
                    <a:pt x="208216" y="65633"/>
                  </a:lnTo>
                  <a:lnTo>
                    <a:pt x="206298" y="65151"/>
                  </a:lnTo>
                  <a:lnTo>
                    <a:pt x="205193" y="64185"/>
                  </a:lnTo>
                  <a:lnTo>
                    <a:pt x="204101" y="63157"/>
                  </a:lnTo>
                  <a:lnTo>
                    <a:pt x="203555" y="61341"/>
                  </a:lnTo>
                  <a:lnTo>
                    <a:pt x="203555" y="32296"/>
                  </a:lnTo>
                  <a:close/>
                </a:path>
                <a:path w="302894" h="100330">
                  <a:moveTo>
                    <a:pt x="217855" y="22009"/>
                  </a:moveTo>
                  <a:lnTo>
                    <a:pt x="181851" y="22009"/>
                  </a:lnTo>
                  <a:lnTo>
                    <a:pt x="181851" y="32296"/>
                  </a:lnTo>
                  <a:lnTo>
                    <a:pt x="217855" y="32296"/>
                  </a:lnTo>
                  <a:lnTo>
                    <a:pt x="217855" y="22009"/>
                  </a:lnTo>
                  <a:close/>
                </a:path>
                <a:path w="302894" h="100330">
                  <a:moveTo>
                    <a:pt x="203555" y="7404"/>
                  </a:moveTo>
                  <a:lnTo>
                    <a:pt x="192646" y="7404"/>
                  </a:lnTo>
                  <a:lnTo>
                    <a:pt x="191211" y="22009"/>
                  </a:lnTo>
                  <a:lnTo>
                    <a:pt x="203555" y="22009"/>
                  </a:lnTo>
                  <a:lnTo>
                    <a:pt x="203555" y="7404"/>
                  </a:lnTo>
                  <a:close/>
                </a:path>
                <a:path w="302894" h="100330">
                  <a:moveTo>
                    <a:pt x="273476" y="30861"/>
                  </a:moveTo>
                  <a:lnTo>
                    <a:pt x="255790" y="30861"/>
                  </a:lnTo>
                  <a:lnTo>
                    <a:pt x="257949" y="31381"/>
                  </a:lnTo>
                  <a:lnTo>
                    <a:pt x="259461" y="32397"/>
                  </a:lnTo>
                  <a:lnTo>
                    <a:pt x="260972" y="33362"/>
                  </a:lnTo>
                  <a:lnTo>
                    <a:pt x="262026" y="34836"/>
                  </a:lnTo>
                  <a:lnTo>
                    <a:pt x="263271" y="38811"/>
                  </a:lnTo>
                  <a:lnTo>
                    <a:pt x="263575" y="41325"/>
                  </a:lnTo>
                  <a:lnTo>
                    <a:pt x="263575" y="44335"/>
                  </a:lnTo>
                  <a:lnTo>
                    <a:pt x="246049" y="44335"/>
                  </a:lnTo>
                  <a:lnTo>
                    <a:pt x="242074" y="45021"/>
                  </a:lnTo>
                  <a:lnTo>
                    <a:pt x="228985" y="64084"/>
                  </a:lnTo>
                  <a:lnTo>
                    <a:pt x="229552" y="66484"/>
                  </a:lnTo>
                  <a:lnTo>
                    <a:pt x="243306" y="77355"/>
                  </a:lnTo>
                  <a:lnTo>
                    <a:pt x="249478" y="77355"/>
                  </a:lnTo>
                  <a:lnTo>
                    <a:pt x="261452" y="71564"/>
                  </a:lnTo>
                  <a:lnTo>
                    <a:pt x="262509" y="70434"/>
                  </a:lnTo>
                  <a:lnTo>
                    <a:pt x="263398" y="69164"/>
                  </a:lnTo>
                  <a:lnTo>
                    <a:pt x="264083" y="67792"/>
                  </a:lnTo>
                  <a:lnTo>
                    <a:pt x="275920" y="67792"/>
                  </a:lnTo>
                  <a:lnTo>
                    <a:pt x="275920" y="67589"/>
                  </a:lnTo>
                  <a:lnTo>
                    <a:pt x="248450" y="67589"/>
                  </a:lnTo>
                  <a:lnTo>
                    <a:pt x="247015" y="67271"/>
                  </a:lnTo>
                  <a:lnTo>
                    <a:pt x="241871" y="58356"/>
                  </a:lnTo>
                  <a:lnTo>
                    <a:pt x="242214" y="57061"/>
                  </a:lnTo>
                  <a:lnTo>
                    <a:pt x="242900" y="55956"/>
                  </a:lnTo>
                  <a:lnTo>
                    <a:pt x="243649" y="54800"/>
                  </a:lnTo>
                  <a:lnTo>
                    <a:pt x="244779" y="53898"/>
                  </a:lnTo>
                  <a:lnTo>
                    <a:pt x="246291" y="53289"/>
                  </a:lnTo>
                  <a:lnTo>
                    <a:pt x="247802" y="52603"/>
                  </a:lnTo>
                  <a:lnTo>
                    <a:pt x="249720" y="52260"/>
                  </a:lnTo>
                  <a:lnTo>
                    <a:pt x="275920" y="52260"/>
                  </a:lnTo>
                  <a:lnTo>
                    <a:pt x="275920" y="37312"/>
                  </a:lnTo>
                  <a:lnTo>
                    <a:pt x="275031" y="33540"/>
                  </a:lnTo>
                  <a:lnTo>
                    <a:pt x="273476" y="30861"/>
                  </a:lnTo>
                  <a:close/>
                </a:path>
                <a:path w="302894" h="100330">
                  <a:moveTo>
                    <a:pt x="275920" y="67792"/>
                  </a:moveTo>
                  <a:lnTo>
                    <a:pt x="264083" y="67792"/>
                  </a:lnTo>
                  <a:lnTo>
                    <a:pt x="265328" y="76123"/>
                  </a:lnTo>
                  <a:lnTo>
                    <a:pt x="275920" y="76123"/>
                  </a:lnTo>
                  <a:lnTo>
                    <a:pt x="275920" y="67792"/>
                  </a:lnTo>
                  <a:close/>
                </a:path>
                <a:path w="302894" h="100330">
                  <a:moveTo>
                    <a:pt x="275920" y="52260"/>
                  </a:moveTo>
                  <a:lnTo>
                    <a:pt x="263156" y="52260"/>
                  </a:lnTo>
                  <a:lnTo>
                    <a:pt x="263029" y="54864"/>
                  </a:lnTo>
                  <a:lnTo>
                    <a:pt x="262610" y="56743"/>
                  </a:lnTo>
                  <a:lnTo>
                    <a:pt x="261239" y="60312"/>
                  </a:lnTo>
                  <a:lnTo>
                    <a:pt x="260311" y="61899"/>
                  </a:lnTo>
                  <a:lnTo>
                    <a:pt x="259143" y="63258"/>
                  </a:lnTo>
                  <a:lnTo>
                    <a:pt x="258051" y="64643"/>
                  </a:lnTo>
                  <a:lnTo>
                    <a:pt x="256717" y="65697"/>
                  </a:lnTo>
                  <a:lnTo>
                    <a:pt x="253631" y="67208"/>
                  </a:lnTo>
                  <a:lnTo>
                    <a:pt x="251942" y="67589"/>
                  </a:lnTo>
                  <a:lnTo>
                    <a:pt x="275920" y="67589"/>
                  </a:lnTo>
                  <a:lnTo>
                    <a:pt x="275920" y="52260"/>
                  </a:lnTo>
                  <a:close/>
                </a:path>
                <a:path w="302894" h="100330">
                  <a:moveTo>
                    <a:pt x="257987" y="20777"/>
                  </a:moveTo>
                  <a:lnTo>
                    <a:pt x="248996" y="20777"/>
                  </a:lnTo>
                  <a:lnTo>
                    <a:pt x="245402" y="21463"/>
                  </a:lnTo>
                  <a:lnTo>
                    <a:pt x="230860" y="37960"/>
                  </a:lnTo>
                  <a:lnTo>
                    <a:pt x="243001" y="37960"/>
                  </a:lnTo>
                  <a:lnTo>
                    <a:pt x="243484" y="35623"/>
                  </a:lnTo>
                  <a:lnTo>
                    <a:pt x="244576" y="33883"/>
                  </a:lnTo>
                  <a:lnTo>
                    <a:pt x="248069" y="31483"/>
                  </a:lnTo>
                  <a:lnTo>
                    <a:pt x="250304" y="30861"/>
                  </a:lnTo>
                  <a:lnTo>
                    <a:pt x="273476" y="30861"/>
                  </a:lnTo>
                  <a:lnTo>
                    <a:pt x="271526" y="27368"/>
                  </a:lnTo>
                  <a:lnTo>
                    <a:pt x="268960" y="24993"/>
                  </a:lnTo>
                  <a:lnTo>
                    <a:pt x="265531" y="23355"/>
                  </a:lnTo>
                  <a:lnTo>
                    <a:pt x="262166" y="21640"/>
                  </a:lnTo>
                  <a:lnTo>
                    <a:pt x="257987" y="20777"/>
                  </a:lnTo>
                  <a:close/>
                </a:path>
                <a:path w="302894" h="100330">
                  <a:moveTo>
                    <a:pt x="302666" y="2057"/>
                  </a:moveTo>
                  <a:lnTo>
                    <a:pt x="290322" y="2057"/>
                  </a:lnTo>
                  <a:lnTo>
                    <a:pt x="290322" y="76123"/>
                  </a:lnTo>
                  <a:lnTo>
                    <a:pt x="302666" y="76123"/>
                  </a:lnTo>
                  <a:lnTo>
                    <a:pt x="302666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449015"/>
            <a:ext cx="3102711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7" cy="5126355"/>
            <a:chOff x="3981450" y="0"/>
            <a:chExt cx="3575657" cy="51263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573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7" y="0"/>
              <a:ext cx="3426460" cy="5126355"/>
            </a:xfrm>
            <a:custGeom>
              <a:avLst/>
              <a:gdLst/>
              <a:ahLst/>
              <a:cxnLst/>
              <a:rect l="l" t="t" r="r" b="b"/>
              <a:pathLst>
                <a:path w="3426459" h="5126355">
                  <a:moveTo>
                    <a:pt x="2438714" y="0"/>
                  </a:moveTo>
                  <a:lnTo>
                    <a:pt x="661247" y="0"/>
                  </a:lnTo>
                  <a:lnTo>
                    <a:pt x="497461" y="283687"/>
                  </a:lnTo>
                  <a:lnTo>
                    <a:pt x="469909" y="332069"/>
                  </a:lnTo>
                  <a:lnTo>
                    <a:pt x="443143" y="380416"/>
                  </a:lnTo>
                  <a:lnTo>
                    <a:pt x="417161" y="428729"/>
                  </a:lnTo>
                  <a:lnTo>
                    <a:pt x="391964" y="477007"/>
                  </a:lnTo>
                  <a:lnTo>
                    <a:pt x="367552" y="525251"/>
                  </a:lnTo>
                  <a:lnTo>
                    <a:pt x="343924" y="573461"/>
                  </a:lnTo>
                  <a:lnTo>
                    <a:pt x="321081" y="621636"/>
                  </a:lnTo>
                  <a:lnTo>
                    <a:pt x="299023" y="669777"/>
                  </a:lnTo>
                  <a:lnTo>
                    <a:pt x="277749" y="717884"/>
                  </a:lnTo>
                  <a:lnTo>
                    <a:pt x="257261" y="765957"/>
                  </a:lnTo>
                  <a:lnTo>
                    <a:pt x="237556" y="813995"/>
                  </a:lnTo>
                  <a:lnTo>
                    <a:pt x="218637" y="861998"/>
                  </a:lnTo>
                  <a:lnTo>
                    <a:pt x="200502" y="909967"/>
                  </a:lnTo>
                  <a:lnTo>
                    <a:pt x="183152" y="957902"/>
                  </a:lnTo>
                  <a:lnTo>
                    <a:pt x="166586" y="1005803"/>
                  </a:lnTo>
                  <a:lnTo>
                    <a:pt x="150805" y="1053669"/>
                  </a:lnTo>
                  <a:lnTo>
                    <a:pt x="135809" y="1101501"/>
                  </a:lnTo>
                  <a:lnTo>
                    <a:pt x="121597" y="1149298"/>
                  </a:lnTo>
                  <a:lnTo>
                    <a:pt x="108171" y="1197062"/>
                  </a:lnTo>
                  <a:lnTo>
                    <a:pt x="95528" y="1244790"/>
                  </a:lnTo>
                  <a:lnTo>
                    <a:pt x="83671" y="1292485"/>
                  </a:lnTo>
                  <a:lnTo>
                    <a:pt x="72598" y="1340145"/>
                  </a:lnTo>
                  <a:lnTo>
                    <a:pt x="62310" y="1387770"/>
                  </a:lnTo>
                  <a:lnTo>
                    <a:pt x="52807" y="1435362"/>
                  </a:lnTo>
                  <a:lnTo>
                    <a:pt x="44088" y="1482919"/>
                  </a:lnTo>
                  <a:lnTo>
                    <a:pt x="36154" y="1530441"/>
                  </a:lnTo>
                  <a:lnTo>
                    <a:pt x="29004" y="1577929"/>
                  </a:lnTo>
                  <a:lnTo>
                    <a:pt x="22639" y="1625383"/>
                  </a:lnTo>
                  <a:lnTo>
                    <a:pt x="17059" y="1672803"/>
                  </a:lnTo>
                  <a:lnTo>
                    <a:pt x="12264" y="1720188"/>
                  </a:lnTo>
                  <a:lnTo>
                    <a:pt x="8253" y="1767539"/>
                  </a:lnTo>
                  <a:lnTo>
                    <a:pt x="5027" y="1814855"/>
                  </a:lnTo>
                  <a:lnTo>
                    <a:pt x="2586" y="1862137"/>
                  </a:lnTo>
                  <a:lnTo>
                    <a:pt x="929" y="1909385"/>
                  </a:lnTo>
                  <a:lnTo>
                    <a:pt x="57" y="1956598"/>
                  </a:lnTo>
                  <a:lnTo>
                    <a:pt x="0" y="2005819"/>
                  </a:lnTo>
                  <a:lnTo>
                    <a:pt x="667" y="2050921"/>
                  </a:lnTo>
                  <a:lnTo>
                    <a:pt x="2148" y="2098031"/>
                  </a:lnTo>
                  <a:lnTo>
                    <a:pt x="4415" y="2145107"/>
                  </a:lnTo>
                  <a:lnTo>
                    <a:pt x="7526" y="2192875"/>
                  </a:lnTo>
                  <a:lnTo>
                    <a:pt x="11340" y="2239537"/>
                  </a:lnTo>
                  <a:lnTo>
                    <a:pt x="15926" y="2286157"/>
                  </a:lnTo>
                  <a:lnTo>
                    <a:pt x="21328" y="2333067"/>
                  </a:lnTo>
                  <a:lnTo>
                    <a:pt x="27518" y="2379970"/>
                  </a:lnTo>
                  <a:lnTo>
                    <a:pt x="34492" y="2426840"/>
                  </a:lnTo>
                  <a:lnTo>
                    <a:pt x="42251" y="2473675"/>
                  </a:lnTo>
                  <a:lnTo>
                    <a:pt x="50847" y="2520734"/>
                  </a:lnTo>
                  <a:lnTo>
                    <a:pt x="60124" y="2567242"/>
                  </a:lnTo>
                  <a:lnTo>
                    <a:pt x="70237" y="2613974"/>
                  </a:lnTo>
                  <a:lnTo>
                    <a:pt x="81135" y="2660672"/>
                  </a:lnTo>
                  <a:lnTo>
                    <a:pt x="92817" y="2707335"/>
                  </a:lnTo>
                  <a:lnTo>
                    <a:pt x="105285" y="2753964"/>
                  </a:lnTo>
                  <a:lnTo>
                    <a:pt x="118731" y="2801291"/>
                  </a:lnTo>
                  <a:lnTo>
                    <a:pt x="132848" y="2848222"/>
                  </a:lnTo>
                  <a:lnTo>
                    <a:pt x="147635" y="2894756"/>
                  </a:lnTo>
                  <a:lnTo>
                    <a:pt x="163092" y="2940894"/>
                  </a:lnTo>
                  <a:lnTo>
                    <a:pt x="179219" y="2986635"/>
                  </a:lnTo>
                  <a:lnTo>
                    <a:pt x="196017" y="3031979"/>
                  </a:lnTo>
                  <a:lnTo>
                    <a:pt x="213484" y="3076927"/>
                  </a:lnTo>
                  <a:lnTo>
                    <a:pt x="231622" y="3121479"/>
                  </a:lnTo>
                  <a:lnTo>
                    <a:pt x="250429" y="3165633"/>
                  </a:lnTo>
                  <a:lnTo>
                    <a:pt x="269907" y="3209391"/>
                  </a:lnTo>
                  <a:lnTo>
                    <a:pt x="290055" y="3252753"/>
                  </a:lnTo>
                  <a:lnTo>
                    <a:pt x="310873" y="3295718"/>
                  </a:lnTo>
                  <a:lnTo>
                    <a:pt x="332361" y="3338286"/>
                  </a:lnTo>
                  <a:lnTo>
                    <a:pt x="354519" y="3380458"/>
                  </a:lnTo>
                  <a:lnTo>
                    <a:pt x="377348" y="3422233"/>
                  </a:lnTo>
                  <a:lnTo>
                    <a:pt x="400846" y="3463612"/>
                  </a:lnTo>
                  <a:lnTo>
                    <a:pt x="425015" y="3504594"/>
                  </a:lnTo>
                  <a:lnTo>
                    <a:pt x="449853" y="3545180"/>
                  </a:lnTo>
                  <a:lnTo>
                    <a:pt x="475362" y="3585369"/>
                  </a:lnTo>
                  <a:lnTo>
                    <a:pt x="501541" y="3625161"/>
                  </a:lnTo>
                  <a:lnTo>
                    <a:pt x="528390" y="3664557"/>
                  </a:lnTo>
                  <a:lnTo>
                    <a:pt x="555909" y="3703556"/>
                  </a:lnTo>
                  <a:lnTo>
                    <a:pt x="584098" y="3742159"/>
                  </a:lnTo>
                  <a:lnTo>
                    <a:pt x="612957" y="3780365"/>
                  </a:lnTo>
                  <a:lnTo>
                    <a:pt x="642487" y="3818175"/>
                  </a:lnTo>
                  <a:lnTo>
                    <a:pt x="672686" y="3855588"/>
                  </a:lnTo>
                  <a:lnTo>
                    <a:pt x="703556" y="3892605"/>
                  </a:lnTo>
                  <a:lnTo>
                    <a:pt x="735096" y="3929225"/>
                  </a:lnTo>
                  <a:lnTo>
                    <a:pt x="767305" y="3965448"/>
                  </a:lnTo>
                  <a:lnTo>
                    <a:pt x="800185" y="4001275"/>
                  </a:lnTo>
                  <a:lnTo>
                    <a:pt x="833735" y="4036705"/>
                  </a:lnTo>
                  <a:lnTo>
                    <a:pt x="867955" y="4071739"/>
                  </a:lnTo>
                  <a:lnTo>
                    <a:pt x="902845" y="4106376"/>
                  </a:lnTo>
                  <a:lnTo>
                    <a:pt x="938405" y="4140617"/>
                  </a:lnTo>
                  <a:lnTo>
                    <a:pt x="974636" y="4174461"/>
                  </a:lnTo>
                  <a:lnTo>
                    <a:pt x="1011536" y="4207909"/>
                  </a:lnTo>
                  <a:lnTo>
                    <a:pt x="1049107" y="4240960"/>
                  </a:lnTo>
                  <a:lnTo>
                    <a:pt x="1087347" y="4273614"/>
                  </a:lnTo>
                  <a:lnTo>
                    <a:pt x="1126258" y="4305872"/>
                  </a:lnTo>
                  <a:lnTo>
                    <a:pt x="1165839" y="4337733"/>
                  </a:lnTo>
                  <a:lnTo>
                    <a:pt x="1206089" y="4369198"/>
                  </a:lnTo>
                  <a:lnTo>
                    <a:pt x="1247010" y="4400267"/>
                  </a:lnTo>
                  <a:lnTo>
                    <a:pt x="1288601" y="4430938"/>
                  </a:lnTo>
                  <a:lnTo>
                    <a:pt x="1330862" y="4461214"/>
                  </a:lnTo>
                  <a:lnTo>
                    <a:pt x="1373793" y="4491092"/>
                  </a:lnTo>
                  <a:lnTo>
                    <a:pt x="1417395" y="4520574"/>
                  </a:lnTo>
                  <a:lnTo>
                    <a:pt x="1461666" y="4549660"/>
                  </a:lnTo>
                  <a:lnTo>
                    <a:pt x="1506607" y="4578349"/>
                  </a:lnTo>
                  <a:lnTo>
                    <a:pt x="1552219" y="4606642"/>
                  </a:lnTo>
                  <a:lnTo>
                    <a:pt x="1598500" y="4634538"/>
                  </a:lnTo>
                  <a:lnTo>
                    <a:pt x="1645452" y="4662037"/>
                  </a:lnTo>
                  <a:lnTo>
                    <a:pt x="1692775" y="4688949"/>
                  </a:lnTo>
                  <a:lnTo>
                    <a:pt x="1740129" y="4715057"/>
                  </a:lnTo>
                  <a:lnTo>
                    <a:pt x="1787513" y="4740360"/>
                  </a:lnTo>
                  <a:lnTo>
                    <a:pt x="1834927" y="4764858"/>
                  </a:lnTo>
                  <a:lnTo>
                    <a:pt x="1882372" y="4788553"/>
                  </a:lnTo>
                  <a:lnTo>
                    <a:pt x="1929846" y="4811443"/>
                  </a:lnTo>
                  <a:lnTo>
                    <a:pt x="1977350" y="4833528"/>
                  </a:lnTo>
                  <a:lnTo>
                    <a:pt x="2024884" y="4854810"/>
                  </a:lnTo>
                  <a:lnTo>
                    <a:pt x="2072449" y="4875287"/>
                  </a:lnTo>
                  <a:lnTo>
                    <a:pt x="2120043" y="4894959"/>
                  </a:lnTo>
                  <a:lnTo>
                    <a:pt x="2167668" y="4913828"/>
                  </a:lnTo>
                  <a:lnTo>
                    <a:pt x="2215323" y="4931892"/>
                  </a:lnTo>
                  <a:lnTo>
                    <a:pt x="2263007" y="4949151"/>
                  </a:lnTo>
                  <a:lnTo>
                    <a:pt x="2310722" y="4965607"/>
                  </a:lnTo>
                  <a:lnTo>
                    <a:pt x="2358467" y="4981258"/>
                  </a:lnTo>
                  <a:lnTo>
                    <a:pt x="2406242" y="4996104"/>
                  </a:lnTo>
                  <a:lnTo>
                    <a:pt x="2454047" y="5010146"/>
                  </a:lnTo>
                  <a:lnTo>
                    <a:pt x="2501882" y="5023384"/>
                  </a:lnTo>
                  <a:lnTo>
                    <a:pt x="2549747" y="5035818"/>
                  </a:lnTo>
                  <a:lnTo>
                    <a:pt x="2597642" y="5047447"/>
                  </a:lnTo>
                  <a:lnTo>
                    <a:pt x="2645567" y="5058272"/>
                  </a:lnTo>
                  <a:lnTo>
                    <a:pt x="2693523" y="5068292"/>
                  </a:lnTo>
                  <a:lnTo>
                    <a:pt x="2741508" y="5077509"/>
                  </a:lnTo>
                  <a:lnTo>
                    <a:pt x="2789523" y="5085920"/>
                  </a:lnTo>
                  <a:lnTo>
                    <a:pt x="2837569" y="5093528"/>
                  </a:lnTo>
                  <a:lnTo>
                    <a:pt x="2885644" y="5100331"/>
                  </a:lnTo>
                  <a:lnTo>
                    <a:pt x="2933750" y="5106330"/>
                  </a:lnTo>
                  <a:lnTo>
                    <a:pt x="2981886" y="5111524"/>
                  </a:lnTo>
                  <a:lnTo>
                    <a:pt x="3030051" y="5115914"/>
                  </a:lnTo>
                  <a:lnTo>
                    <a:pt x="3078247" y="5119500"/>
                  </a:lnTo>
                  <a:lnTo>
                    <a:pt x="3126473" y="5122281"/>
                  </a:lnTo>
                  <a:lnTo>
                    <a:pt x="3174729" y="5124258"/>
                  </a:lnTo>
                  <a:lnTo>
                    <a:pt x="3223014" y="5125431"/>
                  </a:lnTo>
                  <a:lnTo>
                    <a:pt x="3271330" y="5125799"/>
                  </a:lnTo>
                  <a:lnTo>
                    <a:pt x="3319676" y="5125363"/>
                  </a:lnTo>
                  <a:lnTo>
                    <a:pt x="3368052" y="5124123"/>
                  </a:lnTo>
                  <a:lnTo>
                    <a:pt x="3416458" y="5122078"/>
                  </a:lnTo>
                  <a:lnTo>
                    <a:pt x="3425852" y="5121525"/>
                  </a:lnTo>
                  <a:lnTo>
                    <a:pt x="3425852" y="3648870"/>
                  </a:lnTo>
                  <a:lnTo>
                    <a:pt x="3160092" y="3648870"/>
                  </a:lnTo>
                  <a:lnTo>
                    <a:pt x="3112832" y="3647518"/>
                  </a:lnTo>
                  <a:lnTo>
                    <a:pt x="3065630" y="3644627"/>
                  </a:lnTo>
                  <a:lnTo>
                    <a:pt x="3018486" y="3640197"/>
                  </a:lnTo>
                  <a:lnTo>
                    <a:pt x="2971398" y="3634230"/>
                  </a:lnTo>
                  <a:lnTo>
                    <a:pt x="2924368" y="3626723"/>
                  </a:lnTo>
                  <a:lnTo>
                    <a:pt x="2877396" y="3617678"/>
                  </a:lnTo>
                  <a:lnTo>
                    <a:pt x="2830481" y="3607095"/>
                  </a:lnTo>
                  <a:lnTo>
                    <a:pt x="2783623" y="3594973"/>
                  </a:lnTo>
                  <a:lnTo>
                    <a:pt x="2736823" y="3581312"/>
                  </a:lnTo>
                  <a:lnTo>
                    <a:pt x="2690080" y="3566113"/>
                  </a:lnTo>
                  <a:lnTo>
                    <a:pt x="2643394" y="3549375"/>
                  </a:lnTo>
                  <a:lnTo>
                    <a:pt x="2596766" y="3531099"/>
                  </a:lnTo>
                  <a:lnTo>
                    <a:pt x="2550195" y="3511284"/>
                  </a:lnTo>
                  <a:lnTo>
                    <a:pt x="2503682" y="3489930"/>
                  </a:lnTo>
                  <a:lnTo>
                    <a:pt x="2457227" y="3467038"/>
                  </a:lnTo>
                  <a:lnTo>
                    <a:pt x="2410828" y="3442607"/>
                  </a:lnTo>
                  <a:lnTo>
                    <a:pt x="2364488" y="3416637"/>
                  </a:lnTo>
                  <a:lnTo>
                    <a:pt x="2316844" y="3388289"/>
                  </a:lnTo>
                  <a:lnTo>
                    <a:pt x="2270563" y="3359159"/>
                  </a:lnTo>
                  <a:lnTo>
                    <a:pt x="2225644" y="3329249"/>
                  </a:lnTo>
                  <a:lnTo>
                    <a:pt x="2182086" y="3298558"/>
                  </a:lnTo>
                  <a:lnTo>
                    <a:pt x="2139890" y="3267085"/>
                  </a:lnTo>
                  <a:lnTo>
                    <a:pt x="2099056" y="3234832"/>
                  </a:lnTo>
                  <a:lnTo>
                    <a:pt x="2059584" y="3201798"/>
                  </a:lnTo>
                  <a:lnTo>
                    <a:pt x="2021473" y="3167983"/>
                  </a:lnTo>
                  <a:lnTo>
                    <a:pt x="1984725" y="3133387"/>
                  </a:lnTo>
                  <a:lnTo>
                    <a:pt x="1949338" y="3098010"/>
                  </a:lnTo>
                  <a:lnTo>
                    <a:pt x="1915313" y="3061852"/>
                  </a:lnTo>
                  <a:lnTo>
                    <a:pt x="1882650" y="3024913"/>
                  </a:lnTo>
                  <a:lnTo>
                    <a:pt x="1851349" y="2987193"/>
                  </a:lnTo>
                  <a:lnTo>
                    <a:pt x="1821409" y="2948692"/>
                  </a:lnTo>
                  <a:lnTo>
                    <a:pt x="1792832" y="2909411"/>
                  </a:lnTo>
                  <a:lnTo>
                    <a:pt x="1765616" y="2869348"/>
                  </a:lnTo>
                  <a:lnTo>
                    <a:pt x="1739762" y="2828505"/>
                  </a:lnTo>
                  <a:lnTo>
                    <a:pt x="1715270" y="2786880"/>
                  </a:lnTo>
                  <a:lnTo>
                    <a:pt x="1692140" y="2744475"/>
                  </a:lnTo>
                  <a:lnTo>
                    <a:pt x="1670372" y="2701288"/>
                  </a:lnTo>
                  <a:lnTo>
                    <a:pt x="1649966" y="2657321"/>
                  </a:lnTo>
                  <a:lnTo>
                    <a:pt x="1630921" y="2612573"/>
                  </a:lnTo>
                  <a:lnTo>
                    <a:pt x="1613239" y="2567044"/>
                  </a:lnTo>
                  <a:lnTo>
                    <a:pt x="1596836" y="2520476"/>
                  </a:lnTo>
                  <a:lnTo>
                    <a:pt x="1581959" y="2473643"/>
                  </a:lnTo>
                  <a:lnTo>
                    <a:pt x="1568363" y="2425771"/>
                  </a:lnTo>
                  <a:lnTo>
                    <a:pt x="1556663" y="2379274"/>
                  </a:lnTo>
                  <a:lnTo>
                    <a:pt x="1546441" y="2332736"/>
                  </a:lnTo>
                  <a:lnTo>
                    <a:pt x="1537694" y="2286128"/>
                  </a:lnTo>
                  <a:lnTo>
                    <a:pt x="1530386" y="2239156"/>
                  </a:lnTo>
                  <a:lnTo>
                    <a:pt x="1524647" y="2192875"/>
                  </a:lnTo>
                  <a:lnTo>
                    <a:pt x="1520339" y="2146173"/>
                  </a:lnTo>
                  <a:lnTo>
                    <a:pt x="1517509" y="2099429"/>
                  </a:lnTo>
                  <a:lnTo>
                    <a:pt x="1516157" y="2052645"/>
                  </a:lnTo>
                  <a:lnTo>
                    <a:pt x="1516284" y="2005819"/>
                  </a:lnTo>
                  <a:lnTo>
                    <a:pt x="1517889" y="1958952"/>
                  </a:lnTo>
                  <a:lnTo>
                    <a:pt x="1520972" y="1912045"/>
                  </a:lnTo>
                  <a:lnTo>
                    <a:pt x="1525533" y="1865096"/>
                  </a:lnTo>
                  <a:lnTo>
                    <a:pt x="1531573" y="1818105"/>
                  </a:lnTo>
                  <a:lnTo>
                    <a:pt x="1539091" y="1771074"/>
                  </a:lnTo>
                  <a:lnTo>
                    <a:pt x="1548087" y="1724002"/>
                  </a:lnTo>
                  <a:lnTo>
                    <a:pt x="1558562" y="1676888"/>
                  </a:lnTo>
                  <a:lnTo>
                    <a:pt x="1570515" y="1629733"/>
                  </a:lnTo>
                  <a:lnTo>
                    <a:pt x="1583946" y="1582538"/>
                  </a:lnTo>
                  <a:lnTo>
                    <a:pt x="1598855" y="1535301"/>
                  </a:lnTo>
                  <a:lnTo>
                    <a:pt x="1615243" y="1488023"/>
                  </a:lnTo>
                  <a:lnTo>
                    <a:pt x="1633109" y="1440703"/>
                  </a:lnTo>
                  <a:lnTo>
                    <a:pt x="1652453" y="1393343"/>
                  </a:lnTo>
                  <a:lnTo>
                    <a:pt x="1673275" y="1345941"/>
                  </a:lnTo>
                  <a:lnTo>
                    <a:pt x="1695576" y="1298498"/>
                  </a:lnTo>
                  <a:lnTo>
                    <a:pt x="1719355" y="1251014"/>
                  </a:lnTo>
                  <a:lnTo>
                    <a:pt x="1744612" y="1203489"/>
                  </a:lnTo>
                  <a:lnTo>
                    <a:pt x="1771347" y="1155923"/>
                  </a:lnTo>
                  <a:lnTo>
                    <a:pt x="2438714" y="0"/>
                  </a:lnTo>
                  <a:close/>
                </a:path>
                <a:path w="3426459" h="5126355">
                  <a:moveTo>
                    <a:pt x="3425852" y="3627820"/>
                  </a:moveTo>
                  <a:lnTo>
                    <a:pt x="3349703" y="3638894"/>
                  </a:lnTo>
                  <a:lnTo>
                    <a:pt x="3302214" y="3643696"/>
                  </a:lnTo>
                  <a:lnTo>
                    <a:pt x="3254783" y="3646959"/>
                  </a:lnTo>
                  <a:lnTo>
                    <a:pt x="3207408" y="3648684"/>
                  </a:lnTo>
                  <a:lnTo>
                    <a:pt x="3160092" y="3648870"/>
                  </a:lnTo>
                  <a:lnTo>
                    <a:pt x="3425852" y="3648870"/>
                  </a:lnTo>
                  <a:lnTo>
                    <a:pt x="3425852" y="36278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03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47" y="355"/>
                  </a:moveTo>
                  <a:lnTo>
                    <a:pt x="23291" y="0"/>
                  </a:lnTo>
                  <a:lnTo>
                    <a:pt x="22428" y="0"/>
                  </a:lnTo>
                  <a:lnTo>
                    <a:pt x="22072" y="355"/>
                  </a:lnTo>
                  <a:lnTo>
                    <a:pt x="22072" y="17983"/>
                  </a:lnTo>
                  <a:lnTo>
                    <a:pt x="22428" y="18338"/>
                  </a:lnTo>
                  <a:lnTo>
                    <a:pt x="23291" y="18338"/>
                  </a:lnTo>
                  <a:lnTo>
                    <a:pt x="23647" y="17983"/>
                  </a:lnTo>
                  <a:lnTo>
                    <a:pt x="23647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78" cy="698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75" y="2123139"/>
              <a:ext cx="180409" cy="1022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6653" y="2164239"/>
              <a:ext cx="233567" cy="11001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84239"/>
                  </a:move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4239"/>
                  </a:lnTo>
                  <a:close/>
                </a:path>
                <a:path w="201929" h="257810">
                  <a:moveTo>
                    <a:pt x="9817" y="173812"/>
                  </a:moveTo>
                  <a:lnTo>
                    <a:pt x="9321" y="173316"/>
                  </a:lnTo>
                  <a:lnTo>
                    <a:pt x="8128" y="173316"/>
                  </a:lnTo>
                  <a:lnTo>
                    <a:pt x="7632" y="173812"/>
                  </a:lnTo>
                  <a:lnTo>
                    <a:pt x="7632" y="175006"/>
                  </a:lnTo>
                  <a:lnTo>
                    <a:pt x="8128" y="175501"/>
                  </a:lnTo>
                  <a:lnTo>
                    <a:pt x="9321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93" y="173812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812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812"/>
                  </a:lnTo>
                  <a:close/>
                </a:path>
                <a:path w="201929" h="257810">
                  <a:moveTo>
                    <a:pt x="13093" y="170535"/>
                  </a:moveTo>
                  <a:lnTo>
                    <a:pt x="12598" y="170040"/>
                  </a:lnTo>
                  <a:lnTo>
                    <a:pt x="11404" y="170040"/>
                  </a:lnTo>
                  <a:lnTo>
                    <a:pt x="10909" y="170535"/>
                  </a:lnTo>
                  <a:lnTo>
                    <a:pt x="10909" y="171742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598" y="172224"/>
                  </a:lnTo>
                  <a:lnTo>
                    <a:pt x="13093" y="171742"/>
                  </a:lnTo>
                  <a:lnTo>
                    <a:pt x="13093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30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30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30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30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70" y="173812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812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812"/>
                  </a:lnTo>
                  <a:close/>
                </a:path>
                <a:path w="201929" h="257810">
                  <a:moveTo>
                    <a:pt x="16370" y="170535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35"/>
                  </a:lnTo>
                  <a:lnTo>
                    <a:pt x="14185" y="171742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42"/>
                  </a:lnTo>
                  <a:lnTo>
                    <a:pt x="16370" y="170535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52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52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38" y="170040"/>
                  </a:lnTo>
                  <a:lnTo>
                    <a:pt x="17932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32" y="172224"/>
                  </a:lnTo>
                  <a:lnTo>
                    <a:pt x="18542" y="172224"/>
                  </a:lnTo>
                  <a:lnTo>
                    <a:pt x="19138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28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28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85" y="98615"/>
                  </a:moveTo>
                  <a:lnTo>
                    <a:pt x="24765" y="96342"/>
                  </a:lnTo>
                  <a:lnTo>
                    <a:pt x="21818" y="91732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32"/>
                  </a:lnTo>
                  <a:lnTo>
                    <a:pt x="6997" y="94462"/>
                  </a:lnTo>
                  <a:lnTo>
                    <a:pt x="5791" y="96342"/>
                  </a:lnTo>
                  <a:lnTo>
                    <a:pt x="5270" y="98615"/>
                  </a:lnTo>
                  <a:lnTo>
                    <a:pt x="5549" y="101180"/>
                  </a:lnTo>
                  <a:lnTo>
                    <a:pt x="5753" y="101485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85"/>
                  </a:lnTo>
                  <a:lnTo>
                    <a:pt x="25006" y="101180"/>
                  </a:lnTo>
                  <a:lnTo>
                    <a:pt x="25285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79286"/>
                  </a:lnTo>
                  <a:lnTo>
                    <a:pt x="18288" y="76835"/>
                  </a:lnTo>
                  <a:lnTo>
                    <a:pt x="12255" y="76835"/>
                  </a:lnTo>
                  <a:lnTo>
                    <a:pt x="9817" y="79286"/>
                  </a:lnTo>
                  <a:lnTo>
                    <a:pt x="9817" y="82296"/>
                  </a:lnTo>
                  <a:lnTo>
                    <a:pt x="9817" y="85305"/>
                  </a:lnTo>
                  <a:lnTo>
                    <a:pt x="12255" y="87757"/>
                  </a:lnTo>
                  <a:lnTo>
                    <a:pt x="18288" y="87757"/>
                  </a:lnTo>
                  <a:lnTo>
                    <a:pt x="20726" y="85305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29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75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3009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74" y="173113"/>
                  </a:lnTo>
                  <a:lnTo>
                    <a:pt x="52120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9011" y="165531"/>
                  </a:lnTo>
                  <a:lnTo>
                    <a:pt x="69011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510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70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60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48" y="170916"/>
                  </a:lnTo>
                  <a:lnTo>
                    <a:pt x="73748" y="175272"/>
                  </a:lnTo>
                  <a:lnTo>
                    <a:pt x="73304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48" y="175272"/>
                  </a:lnTo>
                  <a:lnTo>
                    <a:pt x="73748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24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6047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15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88" y="88265"/>
                  </a:move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57" y="85979"/>
                  </a:lnTo>
                  <a:lnTo>
                    <a:pt x="76225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30" y="88265"/>
                  </a:lnTo>
                  <a:lnTo>
                    <a:pt x="69430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43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88" y="91414"/>
                  </a:lnTo>
                  <a:lnTo>
                    <a:pt x="81788" y="88265"/>
                  </a:lnTo>
                  <a:close/>
                </a:path>
                <a:path w="201929" h="257810">
                  <a:moveTo>
                    <a:pt x="81788" y="14579"/>
                  </a:moveTo>
                  <a:lnTo>
                    <a:pt x="81775" y="11430"/>
                  </a:lnTo>
                  <a:lnTo>
                    <a:pt x="81584" y="10515"/>
                  </a:lnTo>
                  <a:lnTo>
                    <a:pt x="80873" y="9156"/>
                  </a:lnTo>
                  <a:lnTo>
                    <a:pt x="80543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57" y="9156"/>
                  </a:lnTo>
                  <a:lnTo>
                    <a:pt x="76225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30" y="11430"/>
                  </a:lnTo>
                  <a:lnTo>
                    <a:pt x="69430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494"/>
                  </a:lnTo>
                  <a:lnTo>
                    <a:pt x="81788" y="14579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83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16" y="164287"/>
                  </a:lnTo>
                  <a:lnTo>
                    <a:pt x="91465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61" y="162623"/>
                  </a:lnTo>
                  <a:lnTo>
                    <a:pt x="87083" y="162877"/>
                  </a:lnTo>
                  <a:lnTo>
                    <a:pt x="88099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5313" y="232397"/>
                  </a:lnTo>
                  <a:lnTo>
                    <a:pt x="94945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60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60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45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40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47" y="86779"/>
                  </a:lnTo>
                  <a:lnTo>
                    <a:pt x="89077" y="86461"/>
                  </a:lnTo>
                  <a:lnTo>
                    <a:pt x="89928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16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40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47" y="9944"/>
                  </a:lnTo>
                  <a:lnTo>
                    <a:pt x="89077" y="9626"/>
                  </a:lnTo>
                  <a:lnTo>
                    <a:pt x="89928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16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81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85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88" y="163614"/>
                  </a:lnTo>
                  <a:lnTo>
                    <a:pt x="98818" y="163296"/>
                  </a:lnTo>
                  <a:lnTo>
                    <a:pt x="99669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57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82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39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60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706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48" y="168148"/>
                  </a:lnTo>
                  <a:lnTo>
                    <a:pt x="109677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1208" y="236791"/>
                  </a:lnTo>
                  <a:lnTo>
                    <a:pt x="118376" y="236791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29" y="249809"/>
                  </a:lnTo>
                  <a:lnTo>
                    <a:pt x="124714" y="248069"/>
                  </a:lnTo>
                  <a:lnTo>
                    <a:pt x="125082" y="247434"/>
                  </a:lnTo>
                  <a:lnTo>
                    <a:pt x="125310" y="247053"/>
                  </a:lnTo>
                  <a:lnTo>
                    <a:pt x="125425" y="246735"/>
                  </a:lnTo>
                  <a:lnTo>
                    <a:pt x="125704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95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95" y="91186"/>
                  </a:lnTo>
                  <a:lnTo>
                    <a:pt x="129895" y="84975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85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73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86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77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24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89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65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903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507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2265" y="14249"/>
                  </a:lnTo>
                  <a:lnTo>
                    <a:pt x="142316" y="11557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503" y="19735"/>
                  </a:lnTo>
                  <a:lnTo>
                    <a:pt x="147358" y="19735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79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15" y="88392"/>
                  </a:moveTo>
                  <a:lnTo>
                    <a:pt x="171424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30" y="85102"/>
                  </a:lnTo>
                  <a:lnTo>
                    <a:pt x="169811" y="84594"/>
                  </a:lnTo>
                  <a:lnTo>
                    <a:pt x="168173" y="83477"/>
                  </a:lnTo>
                  <a:lnTo>
                    <a:pt x="168173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95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65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73" y="91160"/>
                  </a:lnTo>
                  <a:lnTo>
                    <a:pt x="168173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15" y="91338"/>
                  </a:lnTo>
                  <a:lnTo>
                    <a:pt x="171615" y="88392"/>
                  </a:lnTo>
                  <a:close/>
                </a:path>
                <a:path w="201929" h="257810">
                  <a:moveTo>
                    <a:pt x="172986" y="245084"/>
                  </a:moveTo>
                  <a:lnTo>
                    <a:pt x="172974" y="241935"/>
                  </a:ln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73" y="247383"/>
                  </a:lnTo>
                  <a:lnTo>
                    <a:pt x="166243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86" y="245084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84" y="83121"/>
                  </a:lnTo>
                  <a:lnTo>
                    <a:pt x="174294" y="91655"/>
                  </a:lnTo>
                  <a:lnTo>
                    <a:pt x="174472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93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41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71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48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71" y="19443"/>
                  </a:moveTo>
                  <a:lnTo>
                    <a:pt x="56756" y="12750"/>
                  </a:lnTo>
                  <a:lnTo>
                    <a:pt x="56578" y="12395"/>
                  </a:lnTo>
                  <a:lnTo>
                    <a:pt x="57480" y="11912"/>
                  </a:lnTo>
                  <a:lnTo>
                    <a:pt x="58166" y="11544"/>
                  </a:lnTo>
                  <a:lnTo>
                    <a:pt x="58839" y="10909"/>
                  </a:lnTo>
                  <a:lnTo>
                    <a:pt x="59143" y="10350"/>
                  </a:lnTo>
                  <a:lnTo>
                    <a:pt x="59702" y="9334"/>
                  </a:lnTo>
                  <a:lnTo>
                    <a:pt x="59905" y="8483"/>
                  </a:lnTo>
                  <a:lnTo>
                    <a:pt x="59829" y="6261"/>
                  </a:lnTo>
                  <a:lnTo>
                    <a:pt x="59702" y="5727"/>
                  </a:lnTo>
                  <a:lnTo>
                    <a:pt x="59334" y="5092"/>
                  </a:lnTo>
                  <a:lnTo>
                    <a:pt x="58813" y="4152"/>
                  </a:lnTo>
                  <a:lnTo>
                    <a:pt x="58140" y="3517"/>
                  </a:lnTo>
                  <a:lnTo>
                    <a:pt x="56553" y="2679"/>
                  </a:lnTo>
                  <a:lnTo>
                    <a:pt x="56553" y="8483"/>
                  </a:lnTo>
                  <a:lnTo>
                    <a:pt x="56311" y="9131"/>
                  </a:lnTo>
                  <a:lnTo>
                    <a:pt x="55359" y="10109"/>
                  </a:lnTo>
                  <a:lnTo>
                    <a:pt x="54622" y="10350"/>
                  </a:lnTo>
                  <a:lnTo>
                    <a:pt x="50723" y="10350"/>
                  </a:lnTo>
                  <a:lnTo>
                    <a:pt x="50723" y="5092"/>
                  </a:lnTo>
                  <a:lnTo>
                    <a:pt x="54635" y="5092"/>
                  </a:lnTo>
                  <a:lnTo>
                    <a:pt x="55384" y="5334"/>
                  </a:lnTo>
                  <a:lnTo>
                    <a:pt x="56311" y="6261"/>
                  </a:lnTo>
                  <a:lnTo>
                    <a:pt x="56438" y="6604"/>
                  </a:lnTo>
                  <a:lnTo>
                    <a:pt x="56553" y="8483"/>
                  </a:lnTo>
                  <a:lnTo>
                    <a:pt x="56553" y="2679"/>
                  </a:lnTo>
                  <a:lnTo>
                    <a:pt x="56337" y="2565"/>
                  </a:lnTo>
                  <a:lnTo>
                    <a:pt x="55206" y="2324"/>
                  </a:lnTo>
                  <a:lnTo>
                    <a:pt x="47421" y="2324"/>
                  </a:lnTo>
                  <a:lnTo>
                    <a:pt x="47421" y="19443"/>
                  </a:lnTo>
                  <a:lnTo>
                    <a:pt x="50723" y="19443"/>
                  </a:lnTo>
                  <a:lnTo>
                    <a:pt x="50723" y="12750"/>
                  </a:lnTo>
                  <a:lnTo>
                    <a:pt x="53162" y="12750"/>
                  </a:lnTo>
                  <a:lnTo>
                    <a:pt x="56299" y="19443"/>
                  </a:lnTo>
                  <a:lnTo>
                    <a:pt x="60071" y="19443"/>
                  </a:lnTo>
                  <a:close/>
                </a:path>
                <a:path w="184150" h="26035">
                  <a:moveTo>
                    <a:pt x="73964" y="13817"/>
                  </a:moveTo>
                  <a:lnTo>
                    <a:pt x="70713" y="6794"/>
                  </a:lnTo>
                  <a:lnTo>
                    <a:pt x="70713" y="11785"/>
                  </a:lnTo>
                  <a:lnTo>
                    <a:pt x="65049" y="11785"/>
                  </a:lnTo>
                  <a:lnTo>
                    <a:pt x="67462" y="8953"/>
                  </a:lnTo>
                  <a:lnTo>
                    <a:pt x="68770" y="8953"/>
                  </a:lnTo>
                  <a:lnTo>
                    <a:pt x="69392" y="9207"/>
                  </a:lnTo>
                  <a:lnTo>
                    <a:pt x="70408" y="10198"/>
                  </a:lnTo>
                  <a:lnTo>
                    <a:pt x="70675" y="10896"/>
                  </a:lnTo>
                  <a:lnTo>
                    <a:pt x="70713" y="11785"/>
                  </a:lnTo>
                  <a:lnTo>
                    <a:pt x="70713" y="6794"/>
                  </a:lnTo>
                  <a:lnTo>
                    <a:pt x="70358" y="6565"/>
                  </a:lnTo>
                  <a:lnTo>
                    <a:pt x="69265" y="6286"/>
                  </a:lnTo>
                  <a:lnTo>
                    <a:pt x="66763" y="6286"/>
                  </a:lnTo>
                  <a:lnTo>
                    <a:pt x="61874" y="14820"/>
                  </a:lnTo>
                  <a:lnTo>
                    <a:pt x="62052" y="15582"/>
                  </a:lnTo>
                  <a:lnTo>
                    <a:pt x="63093" y="17576"/>
                  </a:lnTo>
                  <a:lnTo>
                    <a:pt x="63817" y="18351"/>
                  </a:lnTo>
                  <a:lnTo>
                    <a:pt x="65697" y="19456"/>
                  </a:lnTo>
                  <a:lnTo>
                    <a:pt x="66776" y="19735"/>
                  </a:lnTo>
                  <a:lnTo>
                    <a:pt x="68961" y="19735"/>
                  </a:lnTo>
                  <a:lnTo>
                    <a:pt x="73152" y="17043"/>
                  </a:lnTo>
                  <a:lnTo>
                    <a:pt x="73444" y="16535"/>
                  </a:lnTo>
                  <a:lnTo>
                    <a:pt x="73672" y="15798"/>
                  </a:lnTo>
                  <a:lnTo>
                    <a:pt x="70319" y="15798"/>
                  </a:lnTo>
                  <a:lnTo>
                    <a:pt x="70104" y="16192"/>
                  </a:lnTo>
                  <a:lnTo>
                    <a:pt x="69824" y="16497"/>
                  </a:lnTo>
                  <a:lnTo>
                    <a:pt x="69151" y="16941"/>
                  </a:lnTo>
                  <a:lnTo>
                    <a:pt x="68643" y="17043"/>
                  </a:lnTo>
                  <a:lnTo>
                    <a:pt x="67373" y="17043"/>
                  </a:lnTo>
                  <a:lnTo>
                    <a:pt x="65036" y="13817"/>
                  </a:lnTo>
                  <a:lnTo>
                    <a:pt x="73964" y="13817"/>
                  </a:lnTo>
                  <a:close/>
                </a:path>
                <a:path w="184150" h="26035">
                  <a:moveTo>
                    <a:pt x="87096" y="16624"/>
                  </a:moveTo>
                  <a:lnTo>
                    <a:pt x="81534" y="11544"/>
                  </a:lnTo>
                  <a:lnTo>
                    <a:pt x="81026" y="11430"/>
                  </a:lnTo>
                  <a:lnTo>
                    <a:pt x="80276" y="11125"/>
                  </a:lnTo>
                  <a:lnTo>
                    <a:pt x="80010" y="10947"/>
                  </a:lnTo>
                  <a:lnTo>
                    <a:pt x="79717" y="10528"/>
                  </a:lnTo>
                  <a:lnTo>
                    <a:pt x="79806" y="9385"/>
                  </a:lnTo>
                  <a:lnTo>
                    <a:pt x="80479" y="8953"/>
                  </a:lnTo>
                  <a:lnTo>
                    <a:pt x="80962" y="8839"/>
                  </a:lnTo>
                  <a:lnTo>
                    <a:pt x="82169" y="8839"/>
                  </a:lnTo>
                  <a:lnTo>
                    <a:pt x="82651" y="8953"/>
                  </a:lnTo>
                  <a:lnTo>
                    <a:pt x="83350" y="9347"/>
                  </a:lnTo>
                  <a:lnTo>
                    <a:pt x="83578" y="9626"/>
                  </a:lnTo>
                  <a:lnTo>
                    <a:pt x="83680" y="10007"/>
                  </a:lnTo>
                  <a:lnTo>
                    <a:pt x="86791" y="10007"/>
                  </a:lnTo>
                  <a:lnTo>
                    <a:pt x="86614" y="8839"/>
                  </a:lnTo>
                  <a:lnTo>
                    <a:pt x="86106" y="7962"/>
                  </a:lnTo>
                  <a:lnTo>
                    <a:pt x="84378" y="6629"/>
                  </a:lnTo>
                  <a:lnTo>
                    <a:pt x="83172" y="6286"/>
                  </a:lnTo>
                  <a:lnTo>
                    <a:pt x="80530" y="6286"/>
                  </a:lnTo>
                  <a:lnTo>
                    <a:pt x="76581" y="11303"/>
                  </a:lnTo>
                  <a:lnTo>
                    <a:pt x="77000" y="12179"/>
                  </a:lnTo>
                  <a:lnTo>
                    <a:pt x="81838" y="14084"/>
                  </a:lnTo>
                  <a:lnTo>
                    <a:pt x="82308" y="14173"/>
                  </a:lnTo>
                  <a:lnTo>
                    <a:pt x="83058" y="14439"/>
                  </a:lnTo>
                  <a:lnTo>
                    <a:pt x="83362" y="14655"/>
                  </a:lnTo>
                  <a:lnTo>
                    <a:pt x="83743" y="15062"/>
                  </a:lnTo>
                  <a:lnTo>
                    <a:pt x="83769" y="16281"/>
                  </a:lnTo>
                  <a:lnTo>
                    <a:pt x="83464" y="16738"/>
                  </a:lnTo>
                  <a:lnTo>
                    <a:pt x="83235" y="16916"/>
                  </a:lnTo>
                  <a:lnTo>
                    <a:pt x="82537" y="17170"/>
                  </a:lnTo>
                  <a:lnTo>
                    <a:pt x="82245" y="17221"/>
                  </a:lnTo>
                  <a:lnTo>
                    <a:pt x="81318" y="17221"/>
                  </a:lnTo>
                  <a:lnTo>
                    <a:pt x="79502" y="15481"/>
                  </a:lnTo>
                  <a:lnTo>
                    <a:pt x="76200" y="15481"/>
                  </a:lnTo>
                  <a:lnTo>
                    <a:pt x="80606" y="19735"/>
                  </a:lnTo>
                  <a:lnTo>
                    <a:pt x="82931" y="19735"/>
                  </a:lnTo>
                  <a:lnTo>
                    <a:pt x="83883" y="19558"/>
                  </a:lnTo>
                  <a:lnTo>
                    <a:pt x="85432" y="18910"/>
                  </a:lnTo>
                  <a:lnTo>
                    <a:pt x="86055" y="18427"/>
                  </a:lnTo>
                  <a:lnTo>
                    <a:pt x="86893" y="17221"/>
                  </a:lnTo>
                  <a:lnTo>
                    <a:pt x="87096" y="16624"/>
                  </a:lnTo>
                  <a:close/>
                </a:path>
                <a:path w="184150" h="26035">
                  <a:moveTo>
                    <a:pt x="100317" y="16624"/>
                  </a:moveTo>
                  <a:lnTo>
                    <a:pt x="94767" y="11544"/>
                  </a:lnTo>
                  <a:lnTo>
                    <a:pt x="94246" y="11430"/>
                  </a:lnTo>
                  <a:lnTo>
                    <a:pt x="93497" y="11125"/>
                  </a:lnTo>
                  <a:lnTo>
                    <a:pt x="93243" y="10947"/>
                  </a:lnTo>
                  <a:lnTo>
                    <a:pt x="92951" y="10528"/>
                  </a:lnTo>
                  <a:lnTo>
                    <a:pt x="92900" y="9626"/>
                  </a:lnTo>
                  <a:lnTo>
                    <a:pt x="93027" y="9398"/>
                  </a:lnTo>
                  <a:lnTo>
                    <a:pt x="93700" y="8953"/>
                  </a:lnTo>
                  <a:lnTo>
                    <a:pt x="94183" y="8839"/>
                  </a:lnTo>
                  <a:lnTo>
                    <a:pt x="95389" y="8839"/>
                  </a:lnTo>
                  <a:lnTo>
                    <a:pt x="95885" y="8953"/>
                  </a:lnTo>
                  <a:lnTo>
                    <a:pt x="96583" y="9347"/>
                  </a:lnTo>
                  <a:lnTo>
                    <a:pt x="96812" y="9626"/>
                  </a:lnTo>
                  <a:lnTo>
                    <a:pt x="96913" y="10007"/>
                  </a:lnTo>
                  <a:lnTo>
                    <a:pt x="100012" y="10007"/>
                  </a:lnTo>
                  <a:lnTo>
                    <a:pt x="99834" y="8839"/>
                  </a:lnTo>
                  <a:lnTo>
                    <a:pt x="99339" y="7962"/>
                  </a:lnTo>
                  <a:lnTo>
                    <a:pt x="97612" y="6629"/>
                  </a:lnTo>
                  <a:lnTo>
                    <a:pt x="96393" y="6286"/>
                  </a:lnTo>
                  <a:lnTo>
                    <a:pt x="93751" y="6286"/>
                  </a:lnTo>
                  <a:lnTo>
                    <a:pt x="92837" y="6464"/>
                  </a:lnTo>
                  <a:lnTo>
                    <a:pt x="92075" y="6807"/>
                  </a:lnTo>
                  <a:lnTo>
                    <a:pt x="91300" y="7124"/>
                  </a:lnTo>
                  <a:lnTo>
                    <a:pt x="90716" y="7581"/>
                  </a:lnTo>
                  <a:lnTo>
                    <a:pt x="89903" y="8737"/>
                  </a:lnTo>
                  <a:lnTo>
                    <a:pt x="89801" y="11303"/>
                  </a:lnTo>
                  <a:lnTo>
                    <a:pt x="90220" y="12179"/>
                  </a:lnTo>
                  <a:lnTo>
                    <a:pt x="95072" y="14084"/>
                  </a:lnTo>
                  <a:lnTo>
                    <a:pt x="95529" y="14173"/>
                  </a:lnTo>
                  <a:lnTo>
                    <a:pt x="96278" y="14439"/>
                  </a:lnTo>
                  <a:lnTo>
                    <a:pt x="96570" y="14617"/>
                  </a:lnTo>
                  <a:lnTo>
                    <a:pt x="96761" y="14846"/>
                  </a:lnTo>
                  <a:lnTo>
                    <a:pt x="96977" y="15062"/>
                  </a:lnTo>
                  <a:lnTo>
                    <a:pt x="95478" y="17221"/>
                  </a:lnTo>
                  <a:lnTo>
                    <a:pt x="94551" y="17221"/>
                  </a:lnTo>
                  <a:lnTo>
                    <a:pt x="92722" y="15481"/>
                  </a:lnTo>
                  <a:lnTo>
                    <a:pt x="89420" y="15481"/>
                  </a:lnTo>
                  <a:lnTo>
                    <a:pt x="93827" y="19735"/>
                  </a:lnTo>
                  <a:lnTo>
                    <a:pt x="96164" y="19735"/>
                  </a:lnTo>
                  <a:lnTo>
                    <a:pt x="97104" y="19558"/>
                  </a:lnTo>
                  <a:lnTo>
                    <a:pt x="98666" y="18910"/>
                  </a:lnTo>
                  <a:lnTo>
                    <a:pt x="99275" y="18427"/>
                  </a:lnTo>
                  <a:lnTo>
                    <a:pt x="100126" y="17221"/>
                  </a:lnTo>
                  <a:lnTo>
                    <a:pt x="100317" y="16624"/>
                  </a:lnTo>
                  <a:close/>
                </a:path>
                <a:path w="184150" h="26035">
                  <a:moveTo>
                    <a:pt x="115328" y="11430"/>
                  </a:moveTo>
                  <a:lnTo>
                    <a:pt x="115125" y="10515"/>
                  </a:lnTo>
                  <a:lnTo>
                    <a:pt x="114414" y="9156"/>
                  </a:lnTo>
                  <a:lnTo>
                    <a:pt x="114084" y="8509"/>
                  </a:lnTo>
                  <a:lnTo>
                    <a:pt x="113360" y="7721"/>
                  </a:lnTo>
                  <a:lnTo>
                    <a:pt x="111925" y="6845"/>
                  </a:lnTo>
                  <a:lnTo>
                    <a:pt x="111925" y="11430"/>
                  </a:lnTo>
                  <a:lnTo>
                    <a:pt x="111925" y="14579"/>
                  </a:lnTo>
                  <a:lnTo>
                    <a:pt x="111429" y="15735"/>
                  </a:lnTo>
                  <a:lnTo>
                    <a:pt x="111086" y="16167"/>
                  </a:lnTo>
                  <a:lnTo>
                    <a:pt x="110223" y="16738"/>
                  </a:lnTo>
                  <a:lnTo>
                    <a:pt x="109728" y="16878"/>
                  </a:lnTo>
                  <a:lnTo>
                    <a:pt x="108585" y="16878"/>
                  </a:lnTo>
                  <a:lnTo>
                    <a:pt x="108077" y="16738"/>
                  </a:lnTo>
                  <a:lnTo>
                    <a:pt x="107213" y="16167"/>
                  </a:lnTo>
                  <a:lnTo>
                    <a:pt x="106883" y="15735"/>
                  </a:lnTo>
                  <a:lnTo>
                    <a:pt x="106413" y="14579"/>
                  </a:lnTo>
                  <a:lnTo>
                    <a:pt x="106426" y="11430"/>
                  </a:lnTo>
                  <a:lnTo>
                    <a:pt x="106908" y="10287"/>
                  </a:lnTo>
                  <a:lnTo>
                    <a:pt x="107238" y="9867"/>
                  </a:lnTo>
                  <a:lnTo>
                    <a:pt x="108102" y="9296"/>
                  </a:lnTo>
                  <a:lnTo>
                    <a:pt x="108610" y="9156"/>
                  </a:lnTo>
                  <a:lnTo>
                    <a:pt x="109766" y="9156"/>
                  </a:lnTo>
                  <a:lnTo>
                    <a:pt x="110274" y="9296"/>
                  </a:lnTo>
                  <a:lnTo>
                    <a:pt x="111125" y="9867"/>
                  </a:lnTo>
                  <a:lnTo>
                    <a:pt x="111442" y="10287"/>
                  </a:lnTo>
                  <a:lnTo>
                    <a:pt x="111925" y="11430"/>
                  </a:lnTo>
                  <a:lnTo>
                    <a:pt x="111925" y="6845"/>
                  </a:lnTo>
                  <a:lnTo>
                    <a:pt x="111506" y="6578"/>
                  </a:lnTo>
                  <a:lnTo>
                    <a:pt x="110426" y="6286"/>
                  </a:lnTo>
                  <a:lnTo>
                    <a:pt x="107962" y="6286"/>
                  </a:lnTo>
                  <a:lnTo>
                    <a:pt x="102971" y="11430"/>
                  </a:lnTo>
                  <a:lnTo>
                    <a:pt x="102971" y="14579"/>
                  </a:lnTo>
                  <a:lnTo>
                    <a:pt x="107937" y="19735"/>
                  </a:lnTo>
                  <a:lnTo>
                    <a:pt x="110401" y="19735"/>
                  </a:lnTo>
                  <a:lnTo>
                    <a:pt x="111480" y="19456"/>
                  </a:lnTo>
                  <a:lnTo>
                    <a:pt x="113347" y="18313"/>
                  </a:lnTo>
                  <a:lnTo>
                    <a:pt x="114084" y="17526"/>
                  </a:lnTo>
                  <a:lnTo>
                    <a:pt x="114414" y="16878"/>
                  </a:lnTo>
                  <a:lnTo>
                    <a:pt x="115125" y="15494"/>
                  </a:lnTo>
                  <a:lnTo>
                    <a:pt x="115328" y="14579"/>
                  </a:lnTo>
                  <a:lnTo>
                    <a:pt x="115328" y="11430"/>
                  </a:lnTo>
                  <a:close/>
                </a:path>
                <a:path w="184150" h="26035">
                  <a:moveTo>
                    <a:pt x="130289" y="6578"/>
                  </a:moveTo>
                  <a:lnTo>
                    <a:pt x="126987" y="6578"/>
                  </a:lnTo>
                  <a:lnTo>
                    <a:pt x="126860" y="15278"/>
                  </a:lnTo>
                  <a:lnTo>
                    <a:pt x="126377" y="16129"/>
                  </a:lnTo>
                  <a:lnTo>
                    <a:pt x="126047" y="16446"/>
                  </a:lnTo>
                  <a:lnTo>
                    <a:pt x="125234" y="16852"/>
                  </a:lnTo>
                  <a:lnTo>
                    <a:pt x="124764" y="16954"/>
                  </a:lnTo>
                  <a:lnTo>
                    <a:pt x="123444" y="16954"/>
                  </a:lnTo>
                  <a:lnTo>
                    <a:pt x="122821" y="16751"/>
                  </a:lnTo>
                  <a:lnTo>
                    <a:pt x="122364" y="16344"/>
                  </a:lnTo>
                  <a:lnTo>
                    <a:pt x="121920" y="15913"/>
                  </a:lnTo>
                  <a:lnTo>
                    <a:pt x="121704" y="15278"/>
                  </a:lnTo>
                  <a:lnTo>
                    <a:pt x="121704" y="6578"/>
                  </a:lnTo>
                  <a:lnTo>
                    <a:pt x="118427" y="6578"/>
                  </a:lnTo>
                  <a:lnTo>
                    <a:pt x="122174" y="19735"/>
                  </a:lnTo>
                  <a:lnTo>
                    <a:pt x="124129" y="19735"/>
                  </a:lnTo>
                  <a:lnTo>
                    <a:pt x="124942" y="19545"/>
                  </a:lnTo>
                  <a:lnTo>
                    <a:pt x="126288" y="18757"/>
                  </a:lnTo>
                  <a:lnTo>
                    <a:pt x="126784" y="18224"/>
                  </a:lnTo>
                  <a:lnTo>
                    <a:pt x="127127" y="17538"/>
                  </a:lnTo>
                  <a:lnTo>
                    <a:pt x="127381" y="19443"/>
                  </a:lnTo>
                  <a:lnTo>
                    <a:pt x="130289" y="19443"/>
                  </a:lnTo>
                  <a:lnTo>
                    <a:pt x="130289" y="17538"/>
                  </a:lnTo>
                  <a:lnTo>
                    <a:pt x="130289" y="16954"/>
                  </a:lnTo>
                  <a:lnTo>
                    <a:pt x="130289" y="6578"/>
                  </a:lnTo>
                  <a:close/>
                </a:path>
                <a:path w="184150" h="26035">
                  <a:moveTo>
                    <a:pt x="141922" y="6286"/>
                  </a:moveTo>
                  <a:lnTo>
                    <a:pt x="141135" y="6286"/>
                  </a:lnTo>
                  <a:lnTo>
                    <a:pt x="140436" y="6388"/>
                  </a:lnTo>
                  <a:lnTo>
                    <a:pt x="136880" y="8813"/>
                  </a:lnTo>
                  <a:lnTo>
                    <a:pt x="136588" y="6578"/>
                  </a:lnTo>
                  <a:lnTo>
                    <a:pt x="133654" y="6578"/>
                  </a:lnTo>
                  <a:lnTo>
                    <a:pt x="133654" y="19443"/>
                  </a:lnTo>
                  <a:lnTo>
                    <a:pt x="136956" y="19443"/>
                  </a:lnTo>
                  <a:lnTo>
                    <a:pt x="137045" y="11836"/>
                  </a:lnTo>
                  <a:lnTo>
                    <a:pt x="137363" y="11010"/>
                  </a:lnTo>
                  <a:lnTo>
                    <a:pt x="139712" y="9791"/>
                  </a:lnTo>
                  <a:lnTo>
                    <a:pt x="141922" y="9791"/>
                  </a:lnTo>
                  <a:lnTo>
                    <a:pt x="141922" y="8813"/>
                  </a:lnTo>
                  <a:lnTo>
                    <a:pt x="141922" y="6286"/>
                  </a:lnTo>
                  <a:close/>
                </a:path>
                <a:path w="184150" h="26035">
                  <a:moveTo>
                    <a:pt x="156019" y="11087"/>
                  </a:moveTo>
                  <a:lnTo>
                    <a:pt x="151536" y="6286"/>
                  </a:lnTo>
                  <a:lnTo>
                    <a:pt x="148704" y="6286"/>
                  </a:lnTo>
                  <a:lnTo>
                    <a:pt x="143738" y="14947"/>
                  </a:lnTo>
                  <a:lnTo>
                    <a:pt x="143878" y="15544"/>
                  </a:lnTo>
                  <a:lnTo>
                    <a:pt x="144945" y="17526"/>
                  </a:lnTo>
                  <a:lnTo>
                    <a:pt x="145694" y="18313"/>
                  </a:lnTo>
                  <a:lnTo>
                    <a:pt x="147599" y="19456"/>
                  </a:lnTo>
                  <a:lnTo>
                    <a:pt x="148704" y="19735"/>
                  </a:lnTo>
                  <a:lnTo>
                    <a:pt x="151523" y="19735"/>
                  </a:lnTo>
                  <a:lnTo>
                    <a:pt x="152857" y="19304"/>
                  </a:lnTo>
                  <a:lnTo>
                    <a:pt x="155041" y="17564"/>
                  </a:lnTo>
                  <a:lnTo>
                    <a:pt x="155409" y="16929"/>
                  </a:lnTo>
                  <a:lnTo>
                    <a:pt x="155638" y="16548"/>
                  </a:lnTo>
                  <a:lnTo>
                    <a:pt x="155752" y="16230"/>
                  </a:lnTo>
                  <a:lnTo>
                    <a:pt x="156019" y="14947"/>
                  </a:lnTo>
                  <a:lnTo>
                    <a:pt x="152527" y="14947"/>
                  </a:lnTo>
                  <a:lnTo>
                    <a:pt x="152425" y="15354"/>
                  </a:lnTo>
                  <a:lnTo>
                    <a:pt x="152260" y="15709"/>
                  </a:lnTo>
                  <a:lnTo>
                    <a:pt x="151765" y="16319"/>
                  </a:lnTo>
                  <a:lnTo>
                    <a:pt x="151472" y="16548"/>
                  </a:lnTo>
                  <a:lnTo>
                    <a:pt x="150774" y="16852"/>
                  </a:lnTo>
                  <a:lnTo>
                    <a:pt x="150368" y="16929"/>
                  </a:lnTo>
                  <a:lnTo>
                    <a:pt x="149440" y="16929"/>
                  </a:lnTo>
                  <a:lnTo>
                    <a:pt x="147040" y="14160"/>
                  </a:lnTo>
                  <a:lnTo>
                    <a:pt x="147091" y="11506"/>
                  </a:lnTo>
                  <a:lnTo>
                    <a:pt x="147548" y="10350"/>
                  </a:lnTo>
                  <a:lnTo>
                    <a:pt x="147878" y="9906"/>
                  </a:lnTo>
                  <a:lnTo>
                    <a:pt x="148767" y="9271"/>
                  </a:lnTo>
                  <a:lnTo>
                    <a:pt x="149288" y="9105"/>
                  </a:lnTo>
                  <a:lnTo>
                    <a:pt x="150583" y="9105"/>
                  </a:lnTo>
                  <a:lnTo>
                    <a:pt x="152527" y="11087"/>
                  </a:lnTo>
                  <a:lnTo>
                    <a:pt x="156019" y="11087"/>
                  </a:lnTo>
                  <a:close/>
                </a:path>
                <a:path w="184150" h="26035">
                  <a:moveTo>
                    <a:pt x="170776" y="13817"/>
                  </a:moveTo>
                  <a:lnTo>
                    <a:pt x="167525" y="6794"/>
                  </a:lnTo>
                  <a:lnTo>
                    <a:pt x="167525" y="11785"/>
                  </a:lnTo>
                  <a:lnTo>
                    <a:pt x="161861" y="11785"/>
                  </a:lnTo>
                  <a:lnTo>
                    <a:pt x="164274" y="8953"/>
                  </a:lnTo>
                  <a:lnTo>
                    <a:pt x="165582" y="8953"/>
                  </a:lnTo>
                  <a:lnTo>
                    <a:pt x="166204" y="9207"/>
                  </a:lnTo>
                  <a:lnTo>
                    <a:pt x="167220" y="10198"/>
                  </a:lnTo>
                  <a:lnTo>
                    <a:pt x="167487" y="10896"/>
                  </a:lnTo>
                  <a:lnTo>
                    <a:pt x="167525" y="11785"/>
                  </a:lnTo>
                  <a:lnTo>
                    <a:pt x="167525" y="6794"/>
                  </a:lnTo>
                  <a:lnTo>
                    <a:pt x="167157" y="6565"/>
                  </a:lnTo>
                  <a:lnTo>
                    <a:pt x="166077" y="6286"/>
                  </a:lnTo>
                  <a:lnTo>
                    <a:pt x="163576" y="6286"/>
                  </a:lnTo>
                  <a:lnTo>
                    <a:pt x="158686" y="14820"/>
                  </a:lnTo>
                  <a:lnTo>
                    <a:pt x="158864" y="15582"/>
                  </a:lnTo>
                  <a:lnTo>
                    <a:pt x="159905" y="17576"/>
                  </a:lnTo>
                  <a:lnTo>
                    <a:pt x="160629" y="18351"/>
                  </a:lnTo>
                  <a:lnTo>
                    <a:pt x="162496" y="19456"/>
                  </a:lnTo>
                  <a:lnTo>
                    <a:pt x="163588" y="19735"/>
                  </a:lnTo>
                  <a:lnTo>
                    <a:pt x="165773" y="19735"/>
                  </a:lnTo>
                  <a:lnTo>
                    <a:pt x="169964" y="17043"/>
                  </a:lnTo>
                  <a:lnTo>
                    <a:pt x="170256" y="16535"/>
                  </a:lnTo>
                  <a:lnTo>
                    <a:pt x="170484" y="15798"/>
                  </a:lnTo>
                  <a:lnTo>
                    <a:pt x="167132" y="15798"/>
                  </a:lnTo>
                  <a:lnTo>
                    <a:pt x="166916" y="16192"/>
                  </a:lnTo>
                  <a:lnTo>
                    <a:pt x="166636" y="16497"/>
                  </a:lnTo>
                  <a:lnTo>
                    <a:pt x="165950" y="16941"/>
                  </a:lnTo>
                  <a:lnTo>
                    <a:pt x="165455" y="17043"/>
                  </a:lnTo>
                  <a:lnTo>
                    <a:pt x="164185" y="17043"/>
                  </a:lnTo>
                  <a:lnTo>
                    <a:pt x="161848" y="13817"/>
                  </a:lnTo>
                  <a:lnTo>
                    <a:pt x="170776" y="13817"/>
                  </a:lnTo>
                  <a:close/>
                </a:path>
                <a:path w="184150" h="26035">
                  <a:moveTo>
                    <a:pt x="183896" y="16624"/>
                  </a:moveTo>
                  <a:lnTo>
                    <a:pt x="178346" y="11544"/>
                  </a:lnTo>
                  <a:lnTo>
                    <a:pt x="177838" y="11430"/>
                  </a:lnTo>
                  <a:lnTo>
                    <a:pt x="177088" y="11125"/>
                  </a:lnTo>
                  <a:lnTo>
                    <a:pt x="176822" y="10947"/>
                  </a:lnTo>
                  <a:lnTo>
                    <a:pt x="176530" y="10528"/>
                  </a:lnTo>
                  <a:lnTo>
                    <a:pt x="176479" y="9626"/>
                  </a:lnTo>
                  <a:lnTo>
                    <a:pt x="176606" y="9398"/>
                  </a:lnTo>
                  <a:lnTo>
                    <a:pt x="177292" y="8953"/>
                  </a:lnTo>
                  <a:lnTo>
                    <a:pt x="177774" y="8839"/>
                  </a:lnTo>
                  <a:lnTo>
                    <a:pt x="178981" y="8839"/>
                  </a:lnTo>
                  <a:lnTo>
                    <a:pt x="179463" y="8953"/>
                  </a:lnTo>
                  <a:lnTo>
                    <a:pt x="180162" y="9347"/>
                  </a:lnTo>
                  <a:lnTo>
                    <a:pt x="180390" y="9626"/>
                  </a:lnTo>
                  <a:lnTo>
                    <a:pt x="180492" y="10007"/>
                  </a:lnTo>
                  <a:lnTo>
                    <a:pt x="183603" y="10007"/>
                  </a:lnTo>
                  <a:lnTo>
                    <a:pt x="183426" y="8839"/>
                  </a:lnTo>
                  <a:lnTo>
                    <a:pt x="182918" y="7962"/>
                  </a:lnTo>
                  <a:lnTo>
                    <a:pt x="181190" y="6629"/>
                  </a:lnTo>
                  <a:lnTo>
                    <a:pt x="179984" y="6286"/>
                  </a:lnTo>
                  <a:lnTo>
                    <a:pt x="177342" y="6286"/>
                  </a:lnTo>
                  <a:lnTo>
                    <a:pt x="173393" y="11303"/>
                  </a:lnTo>
                  <a:lnTo>
                    <a:pt x="173812" y="12179"/>
                  </a:lnTo>
                  <a:lnTo>
                    <a:pt x="178650" y="14084"/>
                  </a:lnTo>
                  <a:lnTo>
                    <a:pt x="179120" y="14173"/>
                  </a:lnTo>
                  <a:lnTo>
                    <a:pt x="179870" y="14439"/>
                  </a:lnTo>
                  <a:lnTo>
                    <a:pt x="180149" y="14617"/>
                  </a:lnTo>
                  <a:lnTo>
                    <a:pt x="180340" y="14846"/>
                  </a:lnTo>
                  <a:lnTo>
                    <a:pt x="180555" y="15062"/>
                  </a:lnTo>
                  <a:lnTo>
                    <a:pt x="179057" y="17221"/>
                  </a:lnTo>
                  <a:lnTo>
                    <a:pt x="178130" y="17221"/>
                  </a:lnTo>
                  <a:lnTo>
                    <a:pt x="176314" y="15481"/>
                  </a:lnTo>
                  <a:lnTo>
                    <a:pt x="173012" y="15481"/>
                  </a:lnTo>
                  <a:lnTo>
                    <a:pt x="177419" y="19735"/>
                  </a:lnTo>
                  <a:lnTo>
                    <a:pt x="179743" y="19735"/>
                  </a:lnTo>
                  <a:lnTo>
                    <a:pt x="180695" y="19558"/>
                  </a:lnTo>
                  <a:lnTo>
                    <a:pt x="182245" y="18910"/>
                  </a:lnTo>
                  <a:lnTo>
                    <a:pt x="182867" y="18427"/>
                  </a:lnTo>
                  <a:lnTo>
                    <a:pt x="183705" y="17221"/>
                  </a:lnTo>
                  <a:lnTo>
                    <a:pt x="183896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578910"/>
              <a:ext cx="274898" cy="153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107" y="1928282"/>
              <a:ext cx="898057" cy="513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23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6451" y="5194"/>
                  </a:lnTo>
                  <a:lnTo>
                    <a:pt x="56413" y="5054"/>
                  </a:lnTo>
                  <a:lnTo>
                    <a:pt x="55702" y="3810"/>
                  </a:lnTo>
                  <a:lnTo>
                    <a:pt x="55638" y="3683"/>
                  </a:lnTo>
                  <a:lnTo>
                    <a:pt x="53098" y="1676"/>
                  </a:lnTo>
                  <a:lnTo>
                    <a:pt x="51447" y="1168"/>
                  </a:lnTo>
                  <a:lnTo>
                    <a:pt x="47777" y="1168"/>
                  </a:lnTo>
                  <a:lnTo>
                    <a:pt x="41427" y="8293"/>
                  </a:lnTo>
                  <a:lnTo>
                    <a:pt x="41427" y="11798"/>
                  </a:lnTo>
                  <a:lnTo>
                    <a:pt x="47777" y="18872"/>
                  </a:lnTo>
                  <a:lnTo>
                    <a:pt x="51447" y="18872"/>
                  </a:lnTo>
                  <a:lnTo>
                    <a:pt x="53098" y="18389"/>
                  </a:lnTo>
                  <a:lnTo>
                    <a:pt x="55638" y="16408"/>
                  </a:lnTo>
                  <a:lnTo>
                    <a:pt x="55740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606" y="13322"/>
                  </a:lnTo>
                  <a:lnTo>
                    <a:pt x="53365" y="14236"/>
                  </a:lnTo>
                  <a:lnTo>
                    <a:pt x="52895" y="14947"/>
                  </a:lnTo>
                  <a:lnTo>
                    <a:pt x="51485" y="15976"/>
                  </a:lnTo>
                  <a:lnTo>
                    <a:pt x="50558" y="16230"/>
                  </a:lnTo>
                  <a:lnTo>
                    <a:pt x="48374" y="16230"/>
                  </a:lnTo>
                  <a:lnTo>
                    <a:pt x="44488" y="11798"/>
                  </a:lnTo>
                  <a:lnTo>
                    <a:pt x="44615" y="7658"/>
                  </a:lnTo>
                  <a:lnTo>
                    <a:pt x="48374" y="3810"/>
                  </a:lnTo>
                  <a:lnTo>
                    <a:pt x="50558" y="3810"/>
                  </a:lnTo>
                  <a:lnTo>
                    <a:pt x="51485" y="4089"/>
                  </a:lnTo>
                  <a:lnTo>
                    <a:pt x="52908" y="5194"/>
                  </a:lnTo>
                  <a:lnTo>
                    <a:pt x="53378" y="5956"/>
                  </a:lnTo>
                  <a:lnTo>
                    <a:pt x="53606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98" y="977"/>
                  </a:moveTo>
                  <a:lnTo>
                    <a:pt x="59664" y="977"/>
                  </a:lnTo>
                  <a:lnTo>
                    <a:pt x="59664" y="18580"/>
                  </a:lnTo>
                  <a:lnTo>
                    <a:pt x="62598" y="18580"/>
                  </a:lnTo>
                  <a:lnTo>
                    <a:pt x="62598" y="977"/>
                  </a:lnTo>
                  <a:close/>
                </a:path>
                <a:path w="180339" h="24764">
                  <a:moveTo>
                    <a:pt x="76822" y="12903"/>
                  </a:moveTo>
                  <a:lnTo>
                    <a:pt x="76720" y="8953"/>
                  </a:lnTo>
                  <a:lnTo>
                    <a:pt x="76581" y="8420"/>
                  </a:lnTo>
                  <a:lnTo>
                    <a:pt x="76238" y="7823"/>
                  </a:lnTo>
                  <a:lnTo>
                    <a:pt x="75768" y="6997"/>
                  </a:lnTo>
                  <a:lnTo>
                    <a:pt x="75158" y="6426"/>
                  </a:lnTo>
                  <a:lnTo>
                    <a:pt x="74345" y="6045"/>
                  </a:lnTo>
                  <a:lnTo>
                    <a:pt x="73545" y="5626"/>
                  </a:lnTo>
                  <a:lnTo>
                    <a:pt x="72555" y="5422"/>
                  </a:lnTo>
                  <a:lnTo>
                    <a:pt x="70421" y="5422"/>
                  </a:lnTo>
                  <a:lnTo>
                    <a:pt x="66103" y="9512"/>
                  </a:lnTo>
                  <a:lnTo>
                    <a:pt x="68999" y="9512"/>
                  </a:lnTo>
                  <a:lnTo>
                    <a:pt x="69100" y="8953"/>
                  </a:lnTo>
                  <a:lnTo>
                    <a:pt x="69367" y="8534"/>
                  </a:lnTo>
                  <a:lnTo>
                    <a:pt x="70192" y="7962"/>
                  </a:lnTo>
                  <a:lnTo>
                    <a:pt x="70726" y="7823"/>
                  </a:lnTo>
                  <a:lnTo>
                    <a:pt x="72034" y="7823"/>
                  </a:lnTo>
                  <a:lnTo>
                    <a:pt x="73888" y="11023"/>
                  </a:lnTo>
                  <a:lnTo>
                    <a:pt x="73787" y="12903"/>
                  </a:lnTo>
                  <a:lnTo>
                    <a:pt x="71120" y="16548"/>
                  </a:lnTo>
                  <a:lnTo>
                    <a:pt x="70294" y="16548"/>
                  </a:lnTo>
                  <a:lnTo>
                    <a:pt x="69926" y="16459"/>
                  </a:lnTo>
                  <a:lnTo>
                    <a:pt x="69354" y="16179"/>
                  </a:lnTo>
                  <a:lnTo>
                    <a:pt x="69138" y="15976"/>
                  </a:lnTo>
                  <a:lnTo>
                    <a:pt x="68808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18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87" y="12903"/>
                  </a:lnTo>
                  <a:lnTo>
                    <a:pt x="73787" y="11023"/>
                  </a:lnTo>
                  <a:lnTo>
                    <a:pt x="69723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36" y="12293"/>
                  </a:lnTo>
                  <a:lnTo>
                    <a:pt x="65836" y="13474"/>
                  </a:lnTo>
                  <a:lnTo>
                    <a:pt x="65773" y="16179"/>
                  </a:lnTo>
                  <a:lnTo>
                    <a:pt x="65951" y="16598"/>
                  </a:lnTo>
                  <a:lnTo>
                    <a:pt x="66433" y="17500"/>
                  </a:lnTo>
                  <a:lnTo>
                    <a:pt x="66929" y="17983"/>
                  </a:lnTo>
                  <a:lnTo>
                    <a:pt x="68249" y="18694"/>
                  </a:lnTo>
                  <a:lnTo>
                    <a:pt x="69062" y="18872"/>
                  </a:lnTo>
                  <a:lnTo>
                    <a:pt x="70535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22" y="18580"/>
                  </a:lnTo>
                  <a:lnTo>
                    <a:pt x="76822" y="16598"/>
                  </a:lnTo>
                  <a:lnTo>
                    <a:pt x="76822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21" y="10782"/>
                  </a:lnTo>
                  <a:lnTo>
                    <a:pt x="84175" y="10655"/>
                  </a:lnTo>
                  <a:lnTo>
                    <a:pt x="83388" y="10312"/>
                  </a:lnTo>
                  <a:lnTo>
                    <a:pt x="83121" y="10109"/>
                  </a:lnTo>
                  <a:lnTo>
                    <a:pt x="82804" y="9652"/>
                  </a:lnTo>
                  <a:lnTo>
                    <a:pt x="82905" y="8331"/>
                  </a:lnTo>
                  <a:lnTo>
                    <a:pt x="83604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91" y="7848"/>
                  </a:lnTo>
                  <a:lnTo>
                    <a:pt x="86766" y="8331"/>
                  </a:lnTo>
                  <a:lnTo>
                    <a:pt x="87007" y="8674"/>
                  </a:lnTo>
                  <a:lnTo>
                    <a:pt x="87109" y="9118"/>
                  </a:lnTo>
                  <a:lnTo>
                    <a:pt x="89890" y="9118"/>
                  </a:lnTo>
                  <a:lnTo>
                    <a:pt x="89789" y="8331"/>
                  </a:lnTo>
                  <a:lnTo>
                    <a:pt x="89674" y="7848"/>
                  </a:lnTo>
                  <a:lnTo>
                    <a:pt x="89598" y="7721"/>
                  </a:lnTo>
                  <a:lnTo>
                    <a:pt x="89230" y="7061"/>
                  </a:lnTo>
                  <a:lnTo>
                    <a:pt x="87553" y="5753"/>
                  </a:lnTo>
                  <a:lnTo>
                    <a:pt x="86372" y="5422"/>
                  </a:lnTo>
                  <a:lnTo>
                    <a:pt x="83820" y="5422"/>
                  </a:lnTo>
                  <a:lnTo>
                    <a:pt x="79959" y="10350"/>
                  </a:lnTo>
                  <a:lnTo>
                    <a:pt x="80378" y="11239"/>
                  </a:lnTo>
                  <a:lnTo>
                    <a:pt x="85166" y="13119"/>
                  </a:lnTo>
                  <a:lnTo>
                    <a:pt x="85661" y="13220"/>
                  </a:lnTo>
                  <a:lnTo>
                    <a:pt x="86461" y="13474"/>
                  </a:lnTo>
                  <a:lnTo>
                    <a:pt x="86766" y="13665"/>
                  </a:lnTo>
                  <a:lnTo>
                    <a:pt x="87172" y="14160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55" y="16040"/>
                  </a:lnTo>
                  <a:lnTo>
                    <a:pt x="86601" y="16230"/>
                  </a:lnTo>
                  <a:lnTo>
                    <a:pt x="85953" y="16510"/>
                  </a:lnTo>
                  <a:lnTo>
                    <a:pt x="85547" y="16573"/>
                  </a:lnTo>
                  <a:lnTo>
                    <a:pt x="84531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70" y="18872"/>
                  </a:lnTo>
                  <a:lnTo>
                    <a:pt x="86144" y="18872"/>
                  </a:lnTo>
                  <a:lnTo>
                    <a:pt x="87071" y="18694"/>
                  </a:lnTo>
                  <a:lnTo>
                    <a:pt x="88582" y="18059"/>
                  </a:lnTo>
                  <a:lnTo>
                    <a:pt x="89179" y="17589"/>
                  </a:lnTo>
                  <a:lnTo>
                    <a:pt x="89890" y="16573"/>
                  </a:lnTo>
                  <a:lnTo>
                    <a:pt x="90068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13" y="10782"/>
                  </a:lnTo>
                  <a:lnTo>
                    <a:pt x="97167" y="10655"/>
                  </a:lnTo>
                  <a:lnTo>
                    <a:pt x="96380" y="10312"/>
                  </a:lnTo>
                  <a:lnTo>
                    <a:pt x="96100" y="10109"/>
                  </a:lnTo>
                  <a:lnTo>
                    <a:pt x="95796" y="9652"/>
                  </a:lnTo>
                  <a:lnTo>
                    <a:pt x="95897" y="8331"/>
                  </a:lnTo>
                  <a:lnTo>
                    <a:pt x="96596" y="7848"/>
                  </a:lnTo>
                  <a:lnTo>
                    <a:pt x="97116" y="7721"/>
                  </a:lnTo>
                  <a:lnTo>
                    <a:pt x="98450" y="7721"/>
                  </a:lnTo>
                  <a:lnTo>
                    <a:pt x="98971" y="7848"/>
                  </a:lnTo>
                  <a:lnTo>
                    <a:pt x="99758" y="8331"/>
                  </a:lnTo>
                  <a:lnTo>
                    <a:pt x="99999" y="8674"/>
                  </a:lnTo>
                  <a:lnTo>
                    <a:pt x="100101" y="9118"/>
                  </a:lnTo>
                  <a:lnTo>
                    <a:pt x="102882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09" y="7061"/>
                  </a:lnTo>
                  <a:lnTo>
                    <a:pt x="100533" y="5753"/>
                  </a:lnTo>
                  <a:lnTo>
                    <a:pt x="99364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70" y="11239"/>
                  </a:lnTo>
                  <a:lnTo>
                    <a:pt x="98158" y="13119"/>
                  </a:lnTo>
                  <a:lnTo>
                    <a:pt x="98653" y="13220"/>
                  </a:lnTo>
                  <a:lnTo>
                    <a:pt x="99453" y="13474"/>
                  </a:lnTo>
                  <a:lnTo>
                    <a:pt x="99758" y="13665"/>
                  </a:lnTo>
                  <a:lnTo>
                    <a:pt x="100164" y="14160"/>
                  </a:lnTo>
                  <a:lnTo>
                    <a:pt x="100241" y="15328"/>
                  </a:lnTo>
                  <a:lnTo>
                    <a:pt x="100126" y="15621"/>
                  </a:lnTo>
                  <a:lnTo>
                    <a:pt x="99834" y="16040"/>
                  </a:lnTo>
                  <a:lnTo>
                    <a:pt x="99593" y="16230"/>
                  </a:lnTo>
                  <a:lnTo>
                    <a:pt x="98933" y="16510"/>
                  </a:lnTo>
                  <a:lnTo>
                    <a:pt x="98539" y="16573"/>
                  </a:lnTo>
                  <a:lnTo>
                    <a:pt x="97510" y="16573"/>
                  </a:lnTo>
                  <a:lnTo>
                    <a:pt x="95478" y="14643"/>
                  </a:lnTo>
                  <a:lnTo>
                    <a:pt x="92544" y="14643"/>
                  </a:lnTo>
                  <a:lnTo>
                    <a:pt x="96850" y="18872"/>
                  </a:lnTo>
                  <a:lnTo>
                    <a:pt x="99136" y="18872"/>
                  </a:lnTo>
                  <a:lnTo>
                    <a:pt x="100063" y="18694"/>
                  </a:lnTo>
                  <a:lnTo>
                    <a:pt x="101574" y="18059"/>
                  </a:lnTo>
                  <a:lnTo>
                    <a:pt x="102171" y="17589"/>
                  </a:lnTo>
                  <a:lnTo>
                    <a:pt x="102870" y="16573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29" y="12852"/>
                  </a:moveTo>
                  <a:lnTo>
                    <a:pt x="114846" y="6121"/>
                  </a:lnTo>
                  <a:lnTo>
                    <a:pt x="114846" y="10972"/>
                  </a:lnTo>
                  <a:lnTo>
                    <a:pt x="108661" y="10972"/>
                  </a:lnTo>
                  <a:lnTo>
                    <a:pt x="111277" y="7823"/>
                  </a:lnTo>
                  <a:lnTo>
                    <a:pt x="112712" y="7823"/>
                  </a:lnTo>
                  <a:lnTo>
                    <a:pt x="113411" y="8102"/>
                  </a:lnTo>
                  <a:lnTo>
                    <a:pt x="114528" y="9194"/>
                  </a:lnTo>
                  <a:lnTo>
                    <a:pt x="114731" y="9702"/>
                  </a:lnTo>
                  <a:lnTo>
                    <a:pt x="114846" y="10972"/>
                  </a:lnTo>
                  <a:lnTo>
                    <a:pt x="114846" y="6121"/>
                  </a:lnTo>
                  <a:lnTo>
                    <a:pt x="114198" y="5702"/>
                  </a:lnTo>
                  <a:lnTo>
                    <a:pt x="113144" y="5422"/>
                  </a:lnTo>
                  <a:lnTo>
                    <a:pt x="110667" y="5422"/>
                  </a:lnTo>
                  <a:lnTo>
                    <a:pt x="105892" y="14058"/>
                  </a:lnTo>
                  <a:lnTo>
                    <a:pt x="106032" y="14706"/>
                  </a:lnTo>
                  <a:lnTo>
                    <a:pt x="110655" y="18872"/>
                  </a:lnTo>
                  <a:lnTo>
                    <a:pt x="112826" y="18872"/>
                  </a:lnTo>
                  <a:lnTo>
                    <a:pt x="117436" y="14986"/>
                  </a:lnTo>
                  <a:lnTo>
                    <a:pt x="114452" y="14986"/>
                  </a:lnTo>
                  <a:lnTo>
                    <a:pt x="114261" y="15443"/>
                  </a:lnTo>
                  <a:lnTo>
                    <a:pt x="113957" y="15798"/>
                  </a:lnTo>
                  <a:lnTo>
                    <a:pt x="113144" y="16319"/>
                  </a:lnTo>
                  <a:lnTo>
                    <a:pt x="112572" y="16459"/>
                  </a:lnTo>
                  <a:lnTo>
                    <a:pt x="111201" y="16459"/>
                  </a:lnTo>
                  <a:lnTo>
                    <a:pt x="108661" y="12852"/>
                  </a:lnTo>
                  <a:lnTo>
                    <a:pt x="117729" y="12852"/>
                  </a:lnTo>
                  <a:close/>
                </a:path>
                <a:path w="180339" h="24764">
                  <a:moveTo>
                    <a:pt x="139636" y="18580"/>
                  </a:moveTo>
                  <a:lnTo>
                    <a:pt x="139534" y="8902"/>
                  </a:lnTo>
                  <a:lnTo>
                    <a:pt x="139458" y="8521"/>
                  </a:lnTo>
                  <a:lnTo>
                    <a:pt x="139179" y="7899"/>
                  </a:lnTo>
                  <a:lnTo>
                    <a:pt x="139039" y="7581"/>
                  </a:lnTo>
                  <a:lnTo>
                    <a:pt x="138772" y="6985"/>
                  </a:lnTo>
                  <a:lnTo>
                    <a:pt x="138264" y="6400"/>
                  </a:lnTo>
                  <a:lnTo>
                    <a:pt x="136893" y="5626"/>
                  </a:lnTo>
                  <a:lnTo>
                    <a:pt x="136042" y="5422"/>
                  </a:lnTo>
                  <a:lnTo>
                    <a:pt x="134175" y="5422"/>
                  </a:lnTo>
                  <a:lnTo>
                    <a:pt x="133375" y="5626"/>
                  </a:lnTo>
                  <a:lnTo>
                    <a:pt x="132689" y="5994"/>
                  </a:lnTo>
                  <a:lnTo>
                    <a:pt x="131965" y="6350"/>
                  </a:lnTo>
                  <a:lnTo>
                    <a:pt x="131394" y="6883"/>
                  </a:lnTo>
                  <a:lnTo>
                    <a:pt x="130949" y="7581"/>
                  </a:lnTo>
                  <a:lnTo>
                    <a:pt x="130848" y="7378"/>
                  </a:lnTo>
                  <a:lnTo>
                    <a:pt x="127762" y="5422"/>
                  </a:lnTo>
                  <a:lnTo>
                    <a:pt x="126377" y="5422"/>
                  </a:lnTo>
                  <a:lnTo>
                    <a:pt x="125628" y="5626"/>
                  </a:lnTo>
                  <a:lnTo>
                    <a:pt x="124333" y="6311"/>
                  </a:lnTo>
                  <a:lnTo>
                    <a:pt x="123812" y="6781"/>
                  </a:lnTo>
                  <a:lnTo>
                    <a:pt x="123418" y="7378"/>
                  </a:lnTo>
                  <a:lnTo>
                    <a:pt x="123228" y="5715"/>
                  </a:lnTo>
                  <a:lnTo>
                    <a:pt x="120637" y="5715"/>
                  </a:lnTo>
                  <a:lnTo>
                    <a:pt x="120637" y="18580"/>
                  </a:lnTo>
                  <a:lnTo>
                    <a:pt x="123571" y="18580"/>
                  </a:lnTo>
                  <a:lnTo>
                    <a:pt x="123698" y="9855"/>
                  </a:lnTo>
                  <a:lnTo>
                    <a:pt x="124155" y="8902"/>
                  </a:lnTo>
                  <a:lnTo>
                    <a:pt x="124498" y="8521"/>
                  </a:lnTo>
                  <a:lnTo>
                    <a:pt x="125298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22" y="8153"/>
                  </a:lnTo>
                  <a:lnTo>
                    <a:pt x="128473" y="9144"/>
                  </a:lnTo>
                  <a:lnTo>
                    <a:pt x="128562" y="9448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807" y="7899"/>
                  </a:lnTo>
                  <a:lnTo>
                    <a:pt x="135089" y="7899"/>
                  </a:lnTo>
                  <a:lnTo>
                    <a:pt x="135674" y="8153"/>
                  </a:lnTo>
                  <a:lnTo>
                    <a:pt x="136512" y="9144"/>
                  </a:lnTo>
                  <a:lnTo>
                    <a:pt x="136601" y="9448"/>
                  </a:lnTo>
                  <a:lnTo>
                    <a:pt x="136728" y="18580"/>
                  </a:lnTo>
                  <a:lnTo>
                    <a:pt x="139636" y="18580"/>
                  </a:lnTo>
                  <a:close/>
                </a:path>
                <a:path w="180339" h="24764">
                  <a:moveTo>
                    <a:pt x="154571" y="12852"/>
                  </a:moveTo>
                  <a:lnTo>
                    <a:pt x="151688" y="6121"/>
                  </a:lnTo>
                  <a:lnTo>
                    <a:pt x="151688" y="10972"/>
                  </a:lnTo>
                  <a:lnTo>
                    <a:pt x="145503" y="10972"/>
                  </a:lnTo>
                  <a:lnTo>
                    <a:pt x="148120" y="7823"/>
                  </a:lnTo>
                  <a:lnTo>
                    <a:pt x="149555" y="7823"/>
                  </a:lnTo>
                  <a:lnTo>
                    <a:pt x="150253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88" y="10972"/>
                  </a:lnTo>
                  <a:lnTo>
                    <a:pt x="151688" y="6121"/>
                  </a:lnTo>
                  <a:lnTo>
                    <a:pt x="151041" y="5702"/>
                  </a:lnTo>
                  <a:lnTo>
                    <a:pt x="149987" y="5422"/>
                  </a:lnTo>
                  <a:lnTo>
                    <a:pt x="147497" y="5422"/>
                  </a:lnTo>
                  <a:lnTo>
                    <a:pt x="142722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14" y="17487"/>
                  </a:lnTo>
                  <a:lnTo>
                    <a:pt x="146431" y="18592"/>
                  </a:lnTo>
                  <a:lnTo>
                    <a:pt x="147497" y="18872"/>
                  </a:lnTo>
                  <a:lnTo>
                    <a:pt x="149656" y="18872"/>
                  </a:lnTo>
                  <a:lnTo>
                    <a:pt x="154279" y="14986"/>
                  </a:lnTo>
                  <a:lnTo>
                    <a:pt x="151295" y="14986"/>
                  </a:lnTo>
                  <a:lnTo>
                    <a:pt x="151091" y="15443"/>
                  </a:lnTo>
                  <a:lnTo>
                    <a:pt x="150799" y="15798"/>
                  </a:lnTo>
                  <a:lnTo>
                    <a:pt x="149987" y="16319"/>
                  </a:lnTo>
                  <a:lnTo>
                    <a:pt x="149402" y="16459"/>
                  </a:lnTo>
                  <a:lnTo>
                    <a:pt x="148043" y="16459"/>
                  </a:lnTo>
                  <a:lnTo>
                    <a:pt x="145503" y="12852"/>
                  </a:lnTo>
                  <a:lnTo>
                    <a:pt x="154571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71" y="8864"/>
                  </a:lnTo>
                  <a:lnTo>
                    <a:pt x="168795" y="8445"/>
                  </a:lnTo>
                  <a:lnTo>
                    <a:pt x="168516" y="7899"/>
                  </a:lnTo>
                  <a:lnTo>
                    <a:pt x="168402" y="7658"/>
                  </a:lnTo>
                  <a:lnTo>
                    <a:pt x="168046" y="6946"/>
                  </a:lnTo>
                  <a:lnTo>
                    <a:pt x="167513" y="6388"/>
                  </a:lnTo>
                  <a:lnTo>
                    <a:pt x="166116" y="5626"/>
                  </a:lnTo>
                  <a:lnTo>
                    <a:pt x="165277" y="5422"/>
                  </a:lnTo>
                  <a:lnTo>
                    <a:pt x="163334" y="5422"/>
                  </a:lnTo>
                  <a:lnTo>
                    <a:pt x="162509" y="5626"/>
                  </a:lnTo>
                  <a:lnTo>
                    <a:pt x="161823" y="6045"/>
                  </a:lnTo>
                  <a:lnTo>
                    <a:pt x="161137" y="6426"/>
                  </a:lnTo>
                  <a:lnTo>
                    <a:pt x="160616" y="6972"/>
                  </a:lnTo>
                  <a:lnTo>
                    <a:pt x="160261" y="7658"/>
                  </a:lnTo>
                  <a:lnTo>
                    <a:pt x="160070" y="5715"/>
                  </a:lnTo>
                  <a:lnTo>
                    <a:pt x="157480" y="5715"/>
                  </a:lnTo>
                  <a:lnTo>
                    <a:pt x="157480" y="18580"/>
                  </a:lnTo>
                  <a:lnTo>
                    <a:pt x="160401" y="18580"/>
                  </a:lnTo>
                  <a:lnTo>
                    <a:pt x="160401" y="10388"/>
                  </a:lnTo>
                  <a:lnTo>
                    <a:pt x="160540" y="9817"/>
                  </a:lnTo>
                  <a:lnTo>
                    <a:pt x="161074" y="8864"/>
                  </a:lnTo>
                  <a:lnTo>
                    <a:pt x="161442" y="8509"/>
                  </a:lnTo>
                  <a:lnTo>
                    <a:pt x="162356" y="8013"/>
                  </a:lnTo>
                  <a:lnTo>
                    <a:pt x="162852" y="7899"/>
                  </a:lnTo>
                  <a:lnTo>
                    <a:pt x="164236" y="7899"/>
                  </a:lnTo>
                  <a:lnTo>
                    <a:pt x="164896" y="8153"/>
                  </a:lnTo>
                  <a:lnTo>
                    <a:pt x="165849" y="9144"/>
                  </a:lnTo>
                  <a:lnTo>
                    <a:pt x="166065" y="9817"/>
                  </a:lnTo>
                  <a:lnTo>
                    <a:pt x="166077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90"/>
                  </a:moveTo>
                  <a:lnTo>
                    <a:pt x="177901" y="16090"/>
                  </a:lnTo>
                  <a:lnTo>
                    <a:pt x="177444" y="15976"/>
                  </a:lnTo>
                  <a:lnTo>
                    <a:pt x="176923" y="15494"/>
                  </a:lnTo>
                  <a:lnTo>
                    <a:pt x="176796" y="8166"/>
                  </a:lnTo>
                  <a:lnTo>
                    <a:pt x="180187" y="8166"/>
                  </a:lnTo>
                  <a:lnTo>
                    <a:pt x="180187" y="5715"/>
                  </a:lnTo>
                  <a:lnTo>
                    <a:pt x="176796" y="5715"/>
                  </a:lnTo>
                  <a:lnTo>
                    <a:pt x="176796" y="2247"/>
                  </a:lnTo>
                  <a:lnTo>
                    <a:pt x="174205" y="2247"/>
                  </a:lnTo>
                  <a:lnTo>
                    <a:pt x="173863" y="5715"/>
                  </a:lnTo>
                  <a:lnTo>
                    <a:pt x="171640" y="5715"/>
                  </a:lnTo>
                  <a:lnTo>
                    <a:pt x="171640" y="8166"/>
                  </a:lnTo>
                  <a:lnTo>
                    <a:pt x="173863" y="8166"/>
                  </a:lnTo>
                  <a:lnTo>
                    <a:pt x="173964" y="15976"/>
                  </a:lnTo>
                  <a:lnTo>
                    <a:pt x="174028" y="16294"/>
                  </a:lnTo>
                  <a:lnTo>
                    <a:pt x="174688" y="17500"/>
                  </a:lnTo>
                  <a:lnTo>
                    <a:pt x="175171" y="17932"/>
                  </a:lnTo>
                  <a:lnTo>
                    <a:pt x="176390" y="18453"/>
                  </a:lnTo>
                  <a:lnTo>
                    <a:pt x="177114" y="18580"/>
                  </a:lnTo>
                  <a:lnTo>
                    <a:pt x="180238" y="18580"/>
                  </a:lnTo>
                  <a:lnTo>
                    <a:pt x="180238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90" y="12623"/>
                  </a:moveTo>
                  <a:lnTo>
                    <a:pt x="35712" y="11645"/>
                  </a:lnTo>
                  <a:lnTo>
                    <a:pt x="32423" y="11645"/>
                  </a:lnTo>
                  <a:lnTo>
                    <a:pt x="31445" y="12623"/>
                  </a:lnTo>
                  <a:lnTo>
                    <a:pt x="31445" y="13830"/>
                  </a:lnTo>
                  <a:lnTo>
                    <a:pt x="31445" y="22898"/>
                  </a:lnTo>
                  <a:lnTo>
                    <a:pt x="32423" y="23876"/>
                  </a:lnTo>
                  <a:lnTo>
                    <a:pt x="35712" y="23876"/>
                  </a:lnTo>
                  <a:lnTo>
                    <a:pt x="36690" y="22898"/>
                  </a:lnTo>
                  <a:lnTo>
                    <a:pt x="36690" y="12623"/>
                  </a:lnTo>
                  <a:close/>
                </a:path>
                <a:path w="339089" h="72389">
                  <a:moveTo>
                    <a:pt x="44538" y="7378"/>
                  </a:moveTo>
                  <a:lnTo>
                    <a:pt x="43561" y="6400"/>
                  </a:lnTo>
                  <a:lnTo>
                    <a:pt x="40271" y="6400"/>
                  </a:lnTo>
                  <a:lnTo>
                    <a:pt x="39293" y="7378"/>
                  </a:lnTo>
                  <a:lnTo>
                    <a:pt x="39293" y="8585"/>
                  </a:lnTo>
                  <a:lnTo>
                    <a:pt x="39293" y="22885"/>
                  </a:lnTo>
                  <a:lnTo>
                    <a:pt x="40271" y="23863"/>
                  </a:lnTo>
                  <a:lnTo>
                    <a:pt x="43561" y="23863"/>
                  </a:lnTo>
                  <a:lnTo>
                    <a:pt x="44538" y="22885"/>
                  </a:lnTo>
                  <a:lnTo>
                    <a:pt x="44538" y="7378"/>
                  </a:lnTo>
                  <a:close/>
                </a:path>
                <a:path w="339089" h="72389">
                  <a:moveTo>
                    <a:pt x="52400" y="2146"/>
                  </a:moveTo>
                  <a:lnTo>
                    <a:pt x="51422" y="1168"/>
                  </a:lnTo>
                  <a:lnTo>
                    <a:pt x="49339" y="1168"/>
                  </a:lnTo>
                  <a:lnTo>
                    <a:pt x="48133" y="1168"/>
                  </a:lnTo>
                  <a:lnTo>
                    <a:pt x="47155" y="2146"/>
                  </a:lnTo>
                  <a:lnTo>
                    <a:pt x="47155" y="22885"/>
                  </a:lnTo>
                  <a:lnTo>
                    <a:pt x="48133" y="23863"/>
                  </a:lnTo>
                  <a:lnTo>
                    <a:pt x="51422" y="23863"/>
                  </a:lnTo>
                  <a:lnTo>
                    <a:pt x="52400" y="22885"/>
                  </a:lnTo>
                  <a:lnTo>
                    <a:pt x="52400" y="2146"/>
                  </a:lnTo>
                  <a:close/>
                </a:path>
                <a:path w="339089" h="72389">
                  <a:moveTo>
                    <a:pt x="85318" y="12065"/>
                  </a:moveTo>
                  <a:lnTo>
                    <a:pt x="85191" y="7988"/>
                  </a:lnTo>
                  <a:lnTo>
                    <a:pt x="85001" y="7061"/>
                  </a:lnTo>
                  <a:lnTo>
                    <a:pt x="84353" y="5791"/>
                  </a:lnTo>
                  <a:lnTo>
                    <a:pt x="83718" y="4483"/>
                  </a:lnTo>
                  <a:lnTo>
                    <a:pt x="83464" y="4229"/>
                  </a:lnTo>
                  <a:lnTo>
                    <a:pt x="82791" y="3517"/>
                  </a:lnTo>
                  <a:lnTo>
                    <a:pt x="82219" y="3213"/>
                  </a:lnTo>
                  <a:lnTo>
                    <a:pt x="82219" y="12065"/>
                  </a:lnTo>
                  <a:lnTo>
                    <a:pt x="82118" y="12674"/>
                  </a:lnTo>
                  <a:lnTo>
                    <a:pt x="81381" y="14490"/>
                  </a:lnTo>
                  <a:lnTo>
                    <a:pt x="80772" y="15176"/>
                  </a:lnTo>
                  <a:lnTo>
                    <a:pt x="79057" y="16141"/>
                  </a:lnTo>
                  <a:lnTo>
                    <a:pt x="77901" y="16383"/>
                  </a:lnTo>
                  <a:lnTo>
                    <a:pt x="74625" y="16383"/>
                  </a:lnTo>
                  <a:lnTo>
                    <a:pt x="74625" y="4229"/>
                  </a:lnTo>
                  <a:lnTo>
                    <a:pt x="77901" y="4229"/>
                  </a:lnTo>
                  <a:lnTo>
                    <a:pt x="79057" y="4483"/>
                  </a:lnTo>
                  <a:lnTo>
                    <a:pt x="79908" y="4991"/>
                  </a:lnTo>
                  <a:lnTo>
                    <a:pt x="80772" y="5473"/>
                  </a:lnTo>
                  <a:lnTo>
                    <a:pt x="81381" y="6172"/>
                  </a:lnTo>
                  <a:lnTo>
                    <a:pt x="81737" y="7086"/>
                  </a:lnTo>
                  <a:lnTo>
                    <a:pt x="82118" y="7988"/>
                  </a:lnTo>
                  <a:lnTo>
                    <a:pt x="82219" y="12065"/>
                  </a:lnTo>
                  <a:lnTo>
                    <a:pt x="82219" y="3213"/>
                  </a:lnTo>
                  <a:lnTo>
                    <a:pt x="80213" y="2108"/>
                  </a:lnTo>
                  <a:lnTo>
                    <a:pt x="78574" y="1765"/>
                  </a:lnTo>
                  <a:lnTo>
                    <a:pt x="71691" y="1765"/>
                  </a:lnTo>
                  <a:lnTo>
                    <a:pt x="71691" y="18872"/>
                  </a:lnTo>
                  <a:lnTo>
                    <a:pt x="78574" y="18872"/>
                  </a:lnTo>
                  <a:lnTo>
                    <a:pt x="80213" y="18516"/>
                  </a:lnTo>
                  <a:lnTo>
                    <a:pt x="82791" y="17119"/>
                  </a:lnTo>
                  <a:lnTo>
                    <a:pt x="83489" y="16383"/>
                  </a:lnTo>
                  <a:lnTo>
                    <a:pt x="83743" y="16129"/>
                  </a:lnTo>
                  <a:lnTo>
                    <a:pt x="84353" y="14859"/>
                  </a:lnTo>
                  <a:lnTo>
                    <a:pt x="85001" y="13576"/>
                  </a:lnTo>
                  <a:lnTo>
                    <a:pt x="85318" y="12065"/>
                  </a:lnTo>
                  <a:close/>
                </a:path>
                <a:path w="339089" h="72389">
                  <a:moveTo>
                    <a:pt x="96723" y="2006"/>
                  </a:moveTo>
                  <a:lnTo>
                    <a:pt x="95326" y="0"/>
                  </a:lnTo>
                  <a:lnTo>
                    <a:pt x="90728" y="3327"/>
                  </a:lnTo>
                  <a:lnTo>
                    <a:pt x="91833" y="4965"/>
                  </a:lnTo>
                  <a:lnTo>
                    <a:pt x="96723" y="2006"/>
                  </a:lnTo>
                  <a:close/>
                </a:path>
                <a:path w="339089" h="72389">
                  <a:moveTo>
                    <a:pt x="99733" y="13144"/>
                  </a:moveTo>
                  <a:lnTo>
                    <a:pt x="99644" y="10261"/>
                  </a:lnTo>
                  <a:lnTo>
                    <a:pt x="99542" y="9766"/>
                  </a:lnTo>
                  <a:lnTo>
                    <a:pt x="98729" y="8115"/>
                  </a:lnTo>
                  <a:lnTo>
                    <a:pt x="98615" y="7861"/>
                  </a:lnTo>
                  <a:lnTo>
                    <a:pt x="97942" y="7099"/>
                  </a:lnTo>
                  <a:lnTo>
                    <a:pt x="96837" y="6400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81" y="8115"/>
                  </a:lnTo>
                  <a:lnTo>
                    <a:pt x="94703" y="8115"/>
                  </a:lnTo>
                  <a:lnTo>
                    <a:pt x="95415" y="8394"/>
                  </a:lnTo>
                  <a:lnTo>
                    <a:pt x="96532" y="9486"/>
                  </a:lnTo>
                  <a:lnTo>
                    <a:pt x="96723" y="9994"/>
                  </a:lnTo>
                  <a:lnTo>
                    <a:pt x="96837" y="11264"/>
                  </a:lnTo>
                  <a:lnTo>
                    <a:pt x="96837" y="6400"/>
                  </a:lnTo>
                  <a:lnTo>
                    <a:pt x="96202" y="5994"/>
                  </a:lnTo>
                  <a:lnTo>
                    <a:pt x="95135" y="5715"/>
                  </a:lnTo>
                  <a:lnTo>
                    <a:pt x="92659" y="5715"/>
                  </a:lnTo>
                  <a:lnTo>
                    <a:pt x="87871" y="14351"/>
                  </a:lnTo>
                  <a:lnTo>
                    <a:pt x="88023" y="14998"/>
                  </a:lnTo>
                  <a:lnTo>
                    <a:pt x="89052" y="17005"/>
                  </a:lnTo>
                  <a:lnTo>
                    <a:pt x="89776" y="17780"/>
                  </a:lnTo>
                  <a:lnTo>
                    <a:pt x="91592" y="18884"/>
                  </a:lnTo>
                  <a:lnTo>
                    <a:pt x="92659" y="19164"/>
                  </a:lnTo>
                  <a:lnTo>
                    <a:pt x="94818" y="19164"/>
                  </a:lnTo>
                  <a:lnTo>
                    <a:pt x="99441" y="15278"/>
                  </a:lnTo>
                  <a:lnTo>
                    <a:pt x="96456" y="15278"/>
                  </a:lnTo>
                  <a:lnTo>
                    <a:pt x="96253" y="15735"/>
                  </a:lnTo>
                  <a:lnTo>
                    <a:pt x="95961" y="16090"/>
                  </a:lnTo>
                  <a:lnTo>
                    <a:pt x="95135" y="16611"/>
                  </a:lnTo>
                  <a:lnTo>
                    <a:pt x="94564" y="16751"/>
                  </a:lnTo>
                  <a:lnTo>
                    <a:pt x="93205" y="16751"/>
                  </a:lnTo>
                  <a:lnTo>
                    <a:pt x="90652" y="13144"/>
                  </a:lnTo>
                  <a:lnTo>
                    <a:pt x="99733" y="13144"/>
                  </a:lnTo>
                  <a:close/>
                </a:path>
                <a:path w="339089" h="72389">
                  <a:moveTo>
                    <a:pt x="110197" y="16383"/>
                  </a:moveTo>
                  <a:lnTo>
                    <a:pt x="107861" y="16383"/>
                  </a:lnTo>
                  <a:lnTo>
                    <a:pt x="107403" y="16268"/>
                  </a:lnTo>
                  <a:lnTo>
                    <a:pt x="107137" y="16040"/>
                  </a:lnTo>
                  <a:lnTo>
                    <a:pt x="106870" y="15760"/>
                  </a:lnTo>
                  <a:lnTo>
                    <a:pt x="106743" y="15354"/>
                  </a:lnTo>
                  <a:lnTo>
                    <a:pt x="106743" y="8458"/>
                  </a:lnTo>
                  <a:lnTo>
                    <a:pt x="110147" y="8458"/>
                  </a:lnTo>
                  <a:lnTo>
                    <a:pt x="110147" y="6007"/>
                  </a:lnTo>
                  <a:lnTo>
                    <a:pt x="106743" y="6007"/>
                  </a:lnTo>
                  <a:lnTo>
                    <a:pt x="106743" y="2540"/>
                  </a:lnTo>
                  <a:lnTo>
                    <a:pt x="104152" y="2540"/>
                  </a:lnTo>
                  <a:lnTo>
                    <a:pt x="103809" y="6007"/>
                  </a:lnTo>
                  <a:lnTo>
                    <a:pt x="101587" y="6007"/>
                  </a:lnTo>
                  <a:lnTo>
                    <a:pt x="101587" y="8458"/>
                  </a:lnTo>
                  <a:lnTo>
                    <a:pt x="103809" y="8458"/>
                  </a:lnTo>
                  <a:lnTo>
                    <a:pt x="103860" y="16040"/>
                  </a:lnTo>
                  <a:lnTo>
                    <a:pt x="103974" y="16586"/>
                  </a:lnTo>
                  <a:lnTo>
                    <a:pt x="104648" y="17792"/>
                  </a:lnTo>
                  <a:lnTo>
                    <a:pt x="105117" y="18224"/>
                  </a:lnTo>
                  <a:lnTo>
                    <a:pt x="106337" y="18745"/>
                  </a:lnTo>
                  <a:lnTo>
                    <a:pt x="107061" y="18872"/>
                  </a:lnTo>
                  <a:lnTo>
                    <a:pt x="110197" y="18872"/>
                  </a:lnTo>
                  <a:lnTo>
                    <a:pt x="110197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710" y="8712"/>
                  </a:lnTo>
                  <a:lnTo>
                    <a:pt x="123367" y="8115"/>
                  </a:lnTo>
                  <a:lnTo>
                    <a:pt x="122897" y="7289"/>
                  </a:lnTo>
                  <a:lnTo>
                    <a:pt x="122288" y="6718"/>
                  </a:lnTo>
                  <a:lnTo>
                    <a:pt x="121475" y="6337"/>
                  </a:lnTo>
                  <a:lnTo>
                    <a:pt x="120675" y="5918"/>
                  </a:lnTo>
                  <a:lnTo>
                    <a:pt x="119684" y="5715"/>
                  </a:lnTo>
                  <a:lnTo>
                    <a:pt x="117551" y="5715"/>
                  </a:lnTo>
                  <a:lnTo>
                    <a:pt x="113233" y="9804"/>
                  </a:lnTo>
                  <a:lnTo>
                    <a:pt x="116116" y="9804"/>
                  </a:lnTo>
                  <a:lnTo>
                    <a:pt x="116230" y="9245"/>
                  </a:lnTo>
                  <a:lnTo>
                    <a:pt x="116497" y="8826"/>
                  </a:lnTo>
                  <a:lnTo>
                    <a:pt x="117322" y="8255"/>
                  </a:lnTo>
                  <a:lnTo>
                    <a:pt x="117856" y="8115"/>
                  </a:lnTo>
                  <a:lnTo>
                    <a:pt x="119164" y="8115"/>
                  </a:lnTo>
                  <a:lnTo>
                    <a:pt x="121005" y="11315"/>
                  </a:lnTo>
                  <a:lnTo>
                    <a:pt x="120916" y="13195"/>
                  </a:lnTo>
                  <a:lnTo>
                    <a:pt x="118249" y="16840"/>
                  </a:lnTo>
                  <a:lnTo>
                    <a:pt x="117424" y="16840"/>
                  </a:lnTo>
                  <a:lnTo>
                    <a:pt x="117043" y="16751"/>
                  </a:lnTo>
                  <a:lnTo>
                    <a:pt x="116484" y="16471"/>
                  </a:lnTo>
                  <a:lnTo>
                    <a:pt x="116255" y="16268"/>
                  </a:lnTo>
                  <a:lnTo>
                    <a:pt x="115938" y="15735"/>
                  </a:lnTo>
                  <a:lnTo>
                    <a:pt x="115976" y="14274"/>
                  </a:lnTo>
                  <a:lnTo>
                    <a:pt x="116268" y="13817"/>
                  </a:lnTo>
                  <a:lnTo>
                    <a:pt x="116547" y="13589"/>
                  </a:lnTo>
                  <a:lnTo>
                    <a:pt x="117259" y="13284"/>
                  </a:lnTo>
                  <a:lnTo>
                    <a:pt x="117716" y="13195"/>
                  </a:lnTo>
                  <a:lnTo>
                    <a:pt x="120916" y="13195"/>
                  </a:lnTo>
                  <a:lnTo>
                    <a:pt x="120916" y="11315"/>
                  </a:lnTo>
                  <a:lnTo>
                    <a:pt x="116852" y="11315"/>
                  </a:lnTo>
                  <a:lnTo>
                    <a:pt x="115900" y="11480"/>
                  </a:lnTo>
                  <a:lnTo>
                    <a:pt x="114350" y="12128"/>
                  </a:lnTo>
                  <a:lnTo>
                    <a:pt x="113766" y="12585"/>
                  </a:lnTo>
                  <a:lnTo>
                    <a:pt x="112966" y="13766"/>
                  </a:lnTo>
                  <a:lnTo>
                    <a:pt x="112890" y="16471"/>
                  </a:lnTo>
                  <a:lnTo>
                    <a:pt x="113080" y="16891"/>
                  </a:lnTo>
                  <a:lnTo>
                    <a:pt x="113563" y="17792"/>
                  </a:lnTo>
                  <a:lnTo>
                    <a:pt x="114046" y="18275"/>
                  </a:lnTo>
                  <a:lnTo>
                    <a:pt x="115366" y="18986"/>
                  </a:lnTo>
                  <a:lnTo>
                    <a:pt x="116192" y="19164"/>
                  </a:lnTo>
                  <a:lnTo>
                    <a:pt x="117665" y="19164"/>
                  </a:lnTo>
                  <a:lnTo>
                    <a:pt x="121132" y="16891"/>
                  </a:lnTo>
                  <a:lnTo>
                    <a:pt x="121424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403" y="6007"/>
                  </a:moveTo>
                  <a:lnTo>
                    <a:pt x="127469" y="6007"/>
                  </a:lnTo>
                  <a:lnTo>
                    <a:pt x="127469" y="18872"/>
                  </a:lnTo>
                  <a:lnTo>
                    <a:pt x="130403" y="18872"/>
                  </a:lnTo>
                  <a:lnTo>
                    <a:pt x="130403" y="6007"/>
                  </a:lnTo>
                  <a:close/>
                </a:path>
                <a:path w="339089" h="72389">
                  <a:moveTo>
                    <a:pt x="130784" y="1981"/>
                  </a:moveTo>
                  <a:lnTo>
                    <a:pt x="130606" y="1574"/>
                  </a:lnTo>
                  <a:lnTo>
                    <a:pt x="130251" y="1270"/>
                  </a:lnTo>
                  <a:lnTo>
                    <a:pt x="129908" y="939"/>
                  </a:lnTo>
                  <a:lnTo>
                    <a:pt x="129476" y="787"/>
                  </a:lnTo>
                  <a:lnTo>
                    <a:pt x="128397" y="787"/>
                  </a:lnTo>
                  <a:lnTo>
                    <a:pt x="127952" y="939"/>
                  </a:lnTo>
                  <a:lnTo>
                    <a:pt x="127241" y="1574"/>
                  </a:lnTo>
                  <a:lnTo>
                    <a:pt x="127076" y="1981"/>
                  </a:lnTo>
                  <a:lnTo>
                    <a:pt x="127076" y="2984"/>
                  </a:lnTo>
                  <a:lnTo>
                    <a:pt x="127241" y="3390"/>
                  </a:lnTo>
                  <a:lnTo>
                    <a:pt x="127584" y="3733"/>
                  </a:lnTo>
                  <a:lnTo>
                    <a:pt x="127952" y="4064"/>
                  </a:lnTo>
                  <a:lnTo>
                    <a:pt x="128397" y="4229"/>
                  </a:lnTo>
                  <a:lnTo>
                    <a:pt x="129476" y="4229"/>
                  </a:lnTo>
                  <a:lnTo>
                    <a:pt x="129908" y="4064"/>
                  </a:lnTo>
                  <a:lnTo>
                    <a:pt x="130606" y="3390"/>
                  </a:lnTo>
                  <a:lnTo>
                    <a:pt x="130784" y="2984"/>
                  </a:lnTo>
                  <a:lnTo>
                    <a:pt x="130784" y="1981"/>
                  </a:lnTo>
                  <a:close/>
                </a:path>
                <a:path w="339089" h="72389">
                  <a:moveTo>
                    <a:pt x="136842" y="1270"/>
                  </a:moveTo>
                  <a:lnTo>
                    <a:pt x="133908" y="1270"/>
                  </a:lnTo>
                  <a:lnTo>
                    <a:pt x="133908" y="18872"/>
                  </a:lnTo>
                  <a:lnTo>
                    <a:pt x="136842" y="18872"/>
                  </a:lnTo>
                  <a:lnTo>
                    <a:pt x="136842" y="1270"/>
                  </a:lnTo>
                  <a:close/>
                </a:path>
                <a:path w="339089" h="72389">
                  <a:moveTo>
                    <a:pt x="158572" y="1270"/>
                  </a:moveTo>
                  <a:lnTo>
                    <a:pt x="155638" y="1270"/>
                  </a:lnTo>
                  <a:lnTo>
                    <a:pt x="155638" y="7670"/>
                  </a:lnTo>
                  <a:lnTo>
                    <a:pt x="155587" y="13804"/>
                  </a:lnTo>
                  <a:lnTo>
                    <a:pt x="155549" y="14033"/>
                  </a:lnTo>
                  <a:lnTo>
                    <a:pt x="154990" y="15290"/>
                  </a:lnTo>
                  <a:lnTo>
                    <a:pt x="154597" y="15760"/>
                  </a:lnTo>
                  <a:lnTo>
                    <a:pt x="153568" y="16446"/>
                  </a:lnTo>
                  <a:lnTo>
                    <a:pt x="152971" y="16624"/>
                  </a:lnTo>
                  <a:lnTo>
                    <a:pt x="151599" y="16624"/>
                  </a:lnTo>
                  <a:lnTo>
                    <a:pt x="148932" y="13804"/>
                  </a:lnTo>
                  <a:lnTo>
                    <a:pt x="148983" y="10833"/>
                  </a:lnTo>
                  <a:lnTo>
                    <a:pt x="155587" y="13804"/>
                  </a:lnTo>
                  <a:lnTo>
                    <a:pt x="155587" y="7594"/>
                  </a:lnTo>
                  <a:lnTo>
                    <a:pt x="155244" y="7035"/>
                  </a:lnTo>
                  <a:lnTo>
                    <a:pt x="154724" y="6553"/>
                  </a:lnTo>
                  <a:lnTo>
                    <a:pt x="153377" y="5892"/>
                  </a:lnTo>
                  <a:lnTo>
                    <a:pt x="152603" y="5715"/>
                  </a:lnTo>
                  <a:lnTo>
                    <a:pt x="150571" y="5715"/>
                  </a:lnTo>
                  <a:lnTo>
                    <a:pt x="145897" y="14033"/>
                  </a:lnTo>
                  <a:lnTo>
                    <a:pt x="146100" y="14947"/>
                  </a:lnTo>
                  <a:lnTo>
                    <a:pt x="147040" y="16954"/>
                  </a:lnTo>
                  <a:lnTo>
                    <a:pt x="147701" y="17741"/>
                  </a:lnTo>
                  <a:lnTo>
                    <a:pt x="149415" y="18884"/>
                  </a:lnTo>
                  <a:lnTo>
                    <a:pt x="150393" y="19164"/>
                  </a:lnTo>
                  <a:lnTo>
                    <a:pt x="152234" y="19164"/>
                  </a:lnTo>
                  <a:lnTo>
                    <a:pt x="155663" y="17056"/>
                  </a:lnTo>
                  <a:lnTo>
                    <a:pt x="155956" y="18872"/>
                  </a:lnTo>
                  <a:lnTo>
                    <a:pt x="158572" y="18872"/>
                  </a:lnTo>
                  <a:lnTo>
                    <a:pt x="158572" y="17056"/>
                  </a:lnTo>
                  <a:lnTo>
                    <a:pt x="158572" y="16624"/>
                  </a:lnTo>
                  <a:lnTo>
                    <a:pt x="158572" y="8255"/>
                  </a:lnTo>
                  <a:lnTo>
                    <a:pt x="158572" y="7670"/>
                  </a:lnTo>
                  <a:lnTo>
                    <a:pt x="158572" y="1270"/>
                  </a:lnTo>
                  <a:close/>
                </a:path>
                <a:path w="339089" h="72389">
                  <a:moveTo>
                    <a:pt x="173494" y="13144"/>
                  </a:moveTo>
                  <a:lnTo>
                    <a:pt x="173418" y="10261"/>
                  </a:lnTo>
                  <a:lnTo>
                    <a:pt x="173316" y="9766"/>
                  </a:lnTo>
                  <a:lnTo>
                    <a:pt x="172834" y="8826"/>
                  </a:lnTo>
                  <a:lnTo>
                    <a:pt x="172504" y="8115"/>
                  </a:lnTo>
                  <a:lnTo>
                    <a:pt x="172389" y="7861"/>
                  </a:lnTo>
                  <a:lnTo>
                    <a:pt x="171716" y="7099"/>
                  </a:lnTo>
                  <a:lnTo>
                    <a:pt x="170611" y="6400"/>
                  </a:lnTo>
                  <a:lnTo>
                    <a:pt x="170611" y="11264"/>
                  </a:lnTo>
                  <a:lnTo>
                    <a:pt x="164426" y="11264"/>
                  </a:lnTo>
                  <a:lnTo>
                    <a:pt x="167043" y="8115"/>
                  </a:lnTo>
                  <a:lnTo>
                    <a:pt x="168478" y="8115"/>
                  </a:lnTo>
                  <a:lnTo>
                    <a:pt x="169176" y="8394"/>
                  </a:lnTo>
                  <a:lnTo>
                    <a:pt x="170307" y="9486"/>
                  </a:lnTo>
                  <a:lnTo>
                    <a:pt x="170497" y="9994"/>
                  </a:lnTo>
                  <a:lnTo>
                    <a:pt x="170611" y="11264"/>
                  </a:lnTo>
                  <a:lnTo>
                    <a:pt x="170611" y="6400"/>
                  </a:lnTo>
                  <a:lnTo>
                    <a:pt x="169976" y="5994"/>
                  </a:lnTo>
                  <a:lnTo>
                    <a:pt x="168910" y="5715"/>
                  </a:lnTo>
                  <a:lnTo>
                    <a:pt x="166433" y="5715"/>
                  </a:lnTo>
                  <a:lnTo>
                    <a:pt x="161645" y="14351"/>
                  </a:lnTo>
                  <a:lnTo>
                    <a:pt x="161798" y="14998"/>
                  </a:lnTo>
                  <a:lnTo>
                    <a:pt x="162826" y="17005"/>
                  </a:lnTo>
                  <a:lnTo>
                    <a:pt x="163537" y="17780"/>
                  </a:lnTo>
                  <a:lnTo>
                    <a:pt x="165366" y="18884"/>
                  </a:lnTo>
                  <a:lnTo>
                    <a:pt x="166433" y="19164"/>
                  </a:lnTo>
                  <a:lnTo>
                    <a:pt x="168592" y="19164"/>
                  </a:lnTo>
                  <a:lnTo>
                    <a:pt x="173202" y="15278"/>
                  </a:lnTo>
                  <a:lnTo>
                    <a:pt x="170230" y="15278"/>
                  </a:lnTo>
                  <a:lnTo>
                    <a:pt x="170027" y="15735"/>
                  </a:lnTo>
                  <a:lnTo>
                    <a:pt x="169722" y="16090"/>
                  </a:lnTo>
                  <a:lnTo>
                    <a:pt x="168910" y="16611"/>
                  </a:lnTo>
                  <a:lnTo>
                    <a:pt x="168338" y="16751"/>
                  </a:lnTo>
                  <a:lnTo>
                    <a:pt x="166966" y="16751"/>
                  </a:lnTo>
                  <a:lnTo>
                    <a:pt x="164426" y="13144"/>
                  </a:lnTo>
                  <a:lnTo>
                    <a:pt x="173494" y="13144"/>
                  </a:lnTo>
                  <a:close/>
                </a:path>
                <a:path w="339089" h="72389">
                  <a:moveTo>
                    <a:pt x="186321" y="16192"/>
                  </a:moveTo>
                  <a:lnTo>
                    <a:pt x="180886" y="11074"/>
                  </a:lnTo>
                  <a:lnTo>
                    <a:pt x="180340" y="10947"/>
                  </a:lnTo>
                  <a:lnTo>
                    <a:pt x="179565" y="10604"/>
                  </a:lnTo>
                  <a:lnTo>
                    <a:pt x="179285" y="10401"/>
                  </a:lnTo>
                  <a:lnTo>
                    <a:pt x="178968" y="9944"/>
                  </a:lnTo>
                  <a:lnTo>
                    <a:pt x="179070" y="8623"/>
                  </a:lnTo>
                  <a:lnTo>
                    <a:pt x="179768" y="8140"/>
                  </a:lnTo>
                  <a:lnTo>
                    <a:pt x="180289" y="8013"/>
                  </a:lnTo>
                  <a:lnTo>
                    <a:pt x="181635" y="8013"/>
                  </a:lnTo>
                  <a:lnTo>
                    <a:pt x="182156" y="8140"/>
                  </a:lnTo>
                  <a:lnTo>
                    <a:pt x="182930" y="8623"/>
                  </a:lnTo>
                  <a:lnTo>
                    <a:pt x="183172" y="8966"/>
                  </a:lnTo>
                  <a:lnTo>
                    <a:pt x="183273" y="9410"/>
                  </a:lnTo>
                  <a:lnTo>
                    <a:pt x="186067" y="9410"/>
                  </a:lnTo>
                  <a:lnTo>
                    <a:pt x="182537" y="5715"/>
                  </a:lnTo>
                  <a:lnTo>
                    <a:pt x="179984" y="5715"/>
                  </a:lnTo>
                  <a:lnTo>
                    <a:pt x="176123" y="10642"/>
                  </a:lnTo>
                  <a:lnTo>
                    <a:pt x="176542" y="11531"/>
                  </a:lnTo>
                  <a:lnTo>
                    <a:pt x="181330" y="13411"/>
                  </a:lnTo>
                  <a:lnTo>
                    <a:pt x="181838" y="13512"/>
                  </a:lnTo>
                  <a:lnTo>
                    <a:pt x="182626" y="13766"/>
                  </a:lnTo>
                  <a:lnTo>
                    <a:pt x="182930" y="13957"/>
                  </a:lnTo>
                  <a:lnTo>
                    <a:pt x="183337" y="14452"/>
                  </a:lnTo>
                  <a:lnTo>
                    <a:pt x="183426" y="15621"/>
                  </a:lnTo>
                  <a:lnTo>
                    <a:pt x="183299" y="15913"/>
                  </a:lnTo>
                  <a:lnTo>
                    <a:pt x="183019" y="16332"/>
                  </a:lnTo>
                  <a:lnTo>
                    <a:pt x="182765" y="16522"/>
                  </a:lnTo>
                  <a:lnTo>
                    <a:pt x="182118" y="16802"/>
                  </a:lnTo>
                  <a:lnTo>
                    <a:pt x="181724" y="16865"/>
                  </a:lnTo>
                  <a:lnTo>
                    <a:pt x="180695" y="16865"/>
                  </a:lnTo>
                  <a:lnTo>
                    <a:pt x="178650" y="14935"/>
                  </a:lnTo>
                  <a:lnTo>
                    <a:pt x="175717" y="14935"/>
                  </a:lnTo>
                  <a:lnTo>
                    <a:pt x="180035" y="19164"/>
                  </a:lnTo>
                  <a:lnTo>
                    <a:pt x="182308" y="19164"/>
                  </a:lnTo>
                  <a:lnTo>
                    <a:pt x="183248" y="18986"/>
                  </a:lnTo>
                  <a:lnTo>
                    <a:pt x="184746" y="18351"/>
                  </a:lnTo>
                  <a:lnTo>
                    <a:pt x="185343" y="17881"/>
                  </a:lnTo>
                  <a:lnTo>
                    <a:pt x="186042" y="16865"/>
                  </a:lnTo>
                  <a:lnTo>
                    <a:pt x="186232" y="16522"/>
                  </a:lnTo>
                  <a:lnTo>
                    <a:pt x="186321" y="16192"/>
                  </a:lnTo>
                  <a:close/>
                </a:path>
                <a:path w="339089" h="72389">
                  <a:moveTo>
                    <a:pt x="203403" y="5715"/>
                  </a:moveTo>
                  <a:lnTo>
                    <a:pt x="202603" y="5715"/>
                  </a:lnTo>
                  <a:lnTo>
                    <a:pt x="201866" y="5816"/>
                  </a:lnTo>
                  <a:lnTo>
                    <a:pt x="198323" y="8293"/>
                  </a:lnTo>
                  <a:lnTo>
                    <a:pt x="198069" y="6007"/>
                  </a:lnTo>
                  <a:lnTo>
                    <a:pt x="195453" y="6007"/>
                  </a:lnTo>
                  <a:lnTo>
                    <a:pt x="195453" y="18872"/>
                  </a:lnTo>
                  <a:lnTo>
                    <a:pt x="198386" y="18872"/>
                  </a:lnTo>
                  <a:lnTo>
                    <a:pt x="198488" y="11023"/>
                  </a:lnTo>
                  <a:lnTo>
                    <a:pt x="198843" y="10134"/>
                  </a:lnTo>
                  <a:lnTo>
                    <a:pt x="201307" y="8801"/>
                  </a:lnTo>
                  <a:lnTo>
                    <a:pt x="203403" y="8801"/>
                  </a:lnTo>
                  <a:lnTo>
                    <a:pt x="203403" y="8293"/>
                  </a:lnTo>
                  <a:lnTo>
                    <a:pt x="203403" y="5715"/>
                  </a:lnTo>
                  <a:close/>
                </a:path>
                <a:path w="339089" h="72389">
                  <a:moveTo>
                    <a:pt x="213969" y="2006"/>
                  </a:moveTo>
                  <a:lnTo>
                    <a:pt x="212572" y="0"/>
                  </a:lnTo>
                  <a:lnTo>
                    <a:pt x="207975" y="3327"/>
                  </a:lnTo>
                  <a:lnTo>
                    <a:pt x="209080" y="4965"/>
                  </a:lnTo>
                  <a:lnTo>
                    <a:pt x="213969" y="2006"/>
                  </a:lnTo>
                  <a:close/>
                </a:path>
                <a:path w="339089" h="72389">
                  <a:moveTo>
                    <a:pt x="216979" y="13144"/>
                  </a:moveTo>
                  <a:lnTo>
                    <a:pt x="216890" y="10261"/>
                  </a:lnTo>
                  <a:lnTo>
                    <a:pt x="216789" y="9766"/>
                  </a:lnTo>
                  <a:lnTo>
                    <a:pt x="215976" y="8115"/>
                  </a:lnTo>
                  <a:lnTo>
                    <a:pt x="215861" y="7861"/>
                  </a:lnTo>
                  <a:lnTo>
                    <a:pt x="215188" y="7099"/>
                  </a:lnTo>
                  <a:lnTo>
                    <a:pt x="214096" y="6413"/>
                  </a:lnTo>
                  <a:lnTo>
                    <a:pt x="214096" y="11264"/>
                  </a:lnTo>
                  <a:lnTo>
                    <a:pt x="207911" y="11264"/>
                  </a:lnTo>
                  <a:lnTo>
                    <a:pt x="210527" y="8115"/>
                  </a:lnTo>
                  <a:lnTo>
                    <a:pt x="211963" y="8115"/>
                  </a:lnTo>
                  <a:lnTo>
                    <a:pt x="212661" y="8394"/>
                  </a:lnTo>
                  <a:lnTo>
                    <a:pt x="213779" y="9486"/>
                  </a:lnTo>
                  <a:lnTo>
                    <a:pt x="213969" y="9994"/>
                  </a:lnTo>
                  <a:lnTo>
                    <a:pt x="214096" y="11264"/>
                  </a:lnTo>
                  <a:lnTo>
                    <a:pt x="214096" y="6413"/>
                  </a:lnTo>
                  <a:lnTo>
                    <a:pt x="213448" y="5994"/>
                  </a:lnTo>
                  <a:lnTo>
                    <a:pt x="212394" y="5715"/>
                  </a:lnTo>
                  <a:lnTo>
                    <a:pt x="209905" y="5715"/>
                  </a:lnTo>
                  <a:lnTo>
                    <a:pt x="205117" y="14351"/>
                  </a:lnTo>
                  <a:lnTo>
                    <a:pt x="205270" y="14998"/>
                  </a:lnTo>
                  <a:lnTo>
                    <a:pt x="206298" y="17005"/>
                  </a:lnTo>
                  <a:lnTo>
                    <a:pt x="207022" y="17780"/>
                  </a:lnTo>
                  <a:lnTo>
                    <a:pt x="208838" y="18884"/>
                  </a:lnTo>
                  <a:lnTo>
                    <a:pt x="209905" y="19164"/>
                  </a:lnTo>
                  <a:lnTo>
                    <a:pt x="212064" y="19164"/>
                  </a:lnTo>
                  <a:lnTo>
                    <a:pt x="216687" y="15278"/>
                  </a:lnTo>
                  <a:lnTo>
                    <a:pt x="213702" y="15278"/>
                  </a:lnTo>
                  <a:lnTo>
                    <a:pt x="213499" y="15735"/>
                  </a:lnTo>
                  <a:lnTo>
                    <a:pt x="213207" y="16090"/>
                  </a:lnTo>
                  <a:lnTo>
                    <a:pt x="212394" y="16611"/>
                  </a:lnTo>
                  <a:lnTo>
                    <a:pt x="211823" y="16751"/>
                  </a:lnTo>
                  <a:lnTo>
                    <a:pt x="210451" y="16751"/>
                  </a:lnTo>
                  <a:lnTo>
                    <a:pt x="207911" y="13144"/>
                  </a:lnTo>
                  <a:lnTo>
                    <a:pt x="216979" y="13144"/>
                  </a:lnTo>
                  <a:close/>
                </a:path>
                <a:path w="339089" h="72389">
                  <a:moveTo>
                    <a:pt x="229793" y="16192"/>
                  </a:moveTo>
                  <a:lnTo>
                    <a:pt x="229692" y="13411"/>
                  </a:lnTo>
                  <a:lnTo>
                    <a:pt x="229362" y="12954"/>
                  </a:lnTo>
                  <a:lnTo>
                    <a:pt x="229031" y="12433"/>
                  </a:lnTo>
                  <a:lnTo>
                    <a:pt x="228498" y="12039"/>
                  </a:lnTo>
                  <a:lnTo>
                    <a:pt x="227076" y="11518"/>
                  </a:lnTo>
                  <a:lnTo>
                    <a:pt x="226174" y="11315"/>
                  </a:lnTo>
                  <a:lnTo>
                    <a:pt x="224358" y="11074"/>
                  </a:lnTo>
                  <a:lnTo>
                    <a:pt x="223812" y="10947"/>
                  </a:lnTo>
                  <a:lnTo>
                    <a:pt x="223037" y="10604"/>
                  </a:lnTo>
                  <a:lnTo>
                    <a:pt x="222758" y="10401"/>
                  </a:lnTo>
                  <a:lnTo>
                    <a:pt x="222453" y="9944"/>
                  </a:lnTo>
                  <a:lnTo>
                    <a:pt x="222542" y="8623"/>
                  </a:lnTo>
                  <a:lnTo>
                    <a:pt x="223253" y="8140"/>
                  </a:lnTo>
                  <a:lnTo>
                    <a:pt x="223774" y="8013"/>
                  </a:lnTo>
                  <a:lnTo>
                    <a:pt x="225107" y="8013"/>
                  </a:lnTo>
                  <a:lnTo>
                    <a:pt x="225628" y="8140"/>
                  </a:lnTo>
                  <a:lnTo>
                    <a:pt x="226415" y="8623"/>
                  </a:lnTo>
                  <a:lnTo>
                    <a:pt x="226656" y="8966"/>
                  </a:lnTo>
                  <a:lnTo>
                    <a:pt x="226745" y="9410"/>
                  </a:lnTo>
                  <a:lnTo>
                    <a:pt x="229539" y="9410"/>
                  </a:lnTo>
                  <a:lnTo>
                    <a:pt x="226021" y="5715"/>
                  </a:lnTo>
                  <a:lnTo>
                    <a:pt x="223456" y="5715"/>
                  </a:lnTo>
                  <a:lnTo>
                    <a:pt x="219595" y="10642"/>
                  </a:lnTo>
                  <a:lnTo>
                    <a:pt x="220014" y="11531"/>
                  </a:lnTo>
                  <a:lnTo>
                    <a:pt x="224815" y="13411"/>
                  </a:lnTo>
                  <a:lnTo>
                    <a:pt x="225310" y="13512"/>
                  </a:lnTo>
                  <a:lnTo>
                    <a:pt x="226110" y="13766"/>
                  </a:lnTo>
                  <a:lnTo>
                    <a:pt x="226415" y="13957"/>
                  </a:lnTo>
                  <a:lnTo>
                    <a:pt x="226822" y="14452"/>
                  </a:lnTo>
                  <a:lnTo>
                    <a:pt x="226898" y="15621"/>
                  </a:lnTo>
                  <a:lnTo>
                    <a:pt x="226771" y="15913"/>
                  </a:lnTo>
                  <a:lnTo>
                    <a:pt x="226491" y="16332"/>
                  </a:lnTo>
                  <a:lnTo>
                    <a:pt x="226250" y="16522"/>
                  </a:lnTo>
                  <a:lnTo>
                    <a:pt x="225590" y="16802"/>
                  </a:lnTo>
                  <a:lnTo>
                    <a:pt x="225196" y="16865"/>
                  </a:lnTo>
                  <a:lnTo>
                    <a:pt x="224167" y="16865"/>
                  </a:lnTo>
                  <a:lnTo>
                    <a:pt x="222135" y="14935"/>
                  </a:lnTo>
                  <a:lnTo>
                    <a:pt x="219202" y="14935"/>
                  </a:lnTo>
                  <a:lnTo>
                    <a:pt x="223507" y="19164"/>
                  </a:lnTo>
                  <a:lnTo>
                    <a:pt x="225793" y="19164"/>
                  </a:lnTo>
                  <a:lnTo>
                    <a:pt x="226720" y="18986"/>
                  </a:lnTo>
                  <a:lnTo>
                    <a:pt x="228231" y="18351"/>
                  </a:lnTo>
                  <a:lnTo>
                    <a:pt x="228815" y="17881"/>
                  </a:lnTo>
                  <a:lnTo>
                    <a:pt x="229514" y="16865"/>
                  </a:lnTo>
                  <a:lnTo>
                    <a:pt x="229704" y="16522"/>
                  </a:lnTo>
                  <a:lnTo>
                    <a:pt x="229793" y="16192"/>
                  </a:lnTo>
                  <a:close/>
                </a:path>
                <a:path w="339089" h="72389">
                  <a:moveTo>
                    <a:pt x="244386" y="6007"/>
                  </a:moveTo>
                  <a:lnTo>
                    <a:pt x="241452" y="6007"/>
                  </a:lnTo>
                  <a:lnTo>
                    <a:pt x="241452" y="14224"/>
                  </a:lnTo>
                  <a:lnTo>
                    <a:pt x="241312" y="14808"/>
                  </a:lnTo>
                  <a:lnTo>
                    <a:pt x="240779" y="15748"/>
                  </a:lnTo>
                  <a:lnTo>
                    <a:pt x="240423" y="16103"/>
                  </a:lnTo>
                  <a:lnTo>
                    <a:pt x="239547" y="16586"/>
                  </a:lnTo>
                  <a:lnTo>
                    <a:pt x="239052" y="16700"/>
                  </a:lnTo>
                  <a:lnTo>
                    <a:pt x="237667" y="16700"/>
                  </a:lnTo>
                  <a:lnTo>
                    <a:pt x="236994" y="16459"/>
                  </a:lnTo>
                  <a:lnTo>
                    <a:pt x="236042" y="15519"/>
                  </a:lnTo>
                  <a:lnTo>
                    <a:pt x="235800" y="14808"/>
                  </a:lnTo>
                  <a:lnTo>
                    <a:pt x="235800" y="6007"/>
                  </a:lnTo>
                  <a:lnTo>
                    <a:pt x="232867" y="6007"/>
                  </a:lnTo>
                  <a:lnTo>
                    <a:pt x="236613" y="19164"/>
                  </a:lnTo>
                  <a:lnTo>
                    <a:pt x="238556" y="19164"/>
                  </a:lnTo>
                  <a:lnTo>
                    <a:pt x="239369" y="18973"/>
                  </a:lnTo>
                  <a:lnTo>
                    <a:pt x="240741" y="18173"/>
                  </a:lnTo>
                  <a:lnTo>
                    <a:pt x="241249" y="17614"/>
                  </a:lnTo>
                  <a:lnTo>
                    <a:pt x="241579" y="16916"/>
                  </a:lnTo>
                  <a:lnTo>
                    <a:pt x="241795" y="18872"/>
                  </a:lnTo>
                  <a:lnTo>
                    <a:pt x="244386" y="18872"/>
                  </a:lnTo>
                  <a:lnTo>
                    <a:pt x="244386" y="16916"/>
                  </a:lnTo>
                  <a:lnTo>
                    <a:pt x="244386" y="16700"/>
                  </a:lnTo>
                  <a:lnTo>
                    <a:pt x="244386" y="6007"/>
                  </a:lnTo>
                  <a:close/>
                </a:path>
                <a:path w="339089" h="72389">
                  <a:moveTo>
                    <a:pt x="250748" y="1270"/>
                  </a:moveTo>
                  <a:lnTo>
                    <a:pt x="247815" y="1270"/>
                  </a:lnTo>
                  <a:lnTo>
                    <a:pt x="247815" y="18872"/>
                  </a:lnTo>
                  <a:lnTo>
                    <a:pt x="250748" y="18872"/>
                  </a:lnTo>
                  <a:lnTo>
                    <a:pt x="250748" y="1270"/>
                  </a:lnTo>
                  <a:close/>
                </a:path>
                <a:path w="339089" h="72389">
                  <a:moveTo>
                    <a:pt x="261937" y="16383"/>
                  </a:moveTo>
                  <a:lnTo>
                    <a:pt x="259600" y="16383"/>
                  </a:lnTo>
                  <a:lnTo>
                    <a:pt x="259143" y="16268"/>
                  </a:lnTo>
                  <a:lnTo>
                    <a:pt x="258622" y="15786"/>
                  </a:lnTo>
                  <a:lnTo>
                    <a:pt x="258495" y="8458"/>
                  </a:lnTo>
                  <a:lnTo>
                    <a:pt x="261886" y="8458"/>
                  </a:lnTo>
                  <a:lnTo>
                    <a:pt x="261886" y="6007"/>
                  </a:lnTo>
                  <a:lnTo>
                    <a:pt x="258495" y="6007"/>
                  </a:lnTo>
                  <a:lnTo>
                    <a:pt x="258495" y="2540"/>
                  </a:lnTo>
                  <a:lnTo>
                    <a:pt x="255905" y="2540"/>
                  </a:lnTo>
                  <a:lnTo>
                    <a:pt x="255562" y="6007"/>
                  </a:lnTo>
                  <a:lnTo>
                    <a:pt x="253339" y="6007"/>
                  </a:lnTo>
                  <a:lnTo>
                    <a:pt x="253339" y="8458"/>
                  </a:lnTo>
                  <a:lnTo>
                    <a:pt x="255562" y="8458"/>
                  </a:lnTo>
                  <a:lnTo>
                    <a:pt x="255663" y="16268"/>
                  </a:lnTo>
                  <a:lnTo>
                    <a:pt x="255727" y="16586"/>
                  </a:lnTo>
                  <a:lnTo>
                    <a:pt x="256387" y="17792"/>
                  </a:lnTo>
                  <a:lnTo>
                    <a:pt x="256857" y="18224"/>
                  </a:lnTo>
                  <a:lnTo>
                    <a:pt x="258089" y="18745"/>
                  </a:lnTo>
                  <a:lnTo>
                    <a:pt x="258813" y="18872"/>
                  </a:lnTo>
                  <a:lnTo>
                    <a:pt x="261937" y="18872"/>
                  </a:lnTo>
                  <a:lnTo>
                    <a:pt x="261937" y="16383"/>
                  </a:lnTo>
                  <a:close/>
                </a:path>
                <a:path w="339089" h="72389">
                  <a:moveTo>
                    <a:pt x="275691" y="13195"/>
                  </a:moveTo>
                  <a:lnTo>
                    <a:pt x="275590" y="9245"/>
                  </a:lnTo>
                  <a:lnTo>
                    <a:pt x="275475" y="8750"/>
                  </a:lnTo>
                  <a:lnTo>
                    <a:pt x="275107" y="8115"/>
                  </a:lnTo>
                  <a:lnTo>
                    <a:pt x="274650" y="7289"/>
                  </a:lnTo>
                  <a:lnTo>
                    <a:pt x="274040" y="6718"/>
                  </a:lnTo>
                  <a:lnTo>
                    <a:pt x="273227" y="6337"/>
                  </a:lnTo>
                  <a:lnTo>
                    <a:pt x="272427" y="5918"/>
                  </a:lnTo>
                  <a:lnTo>
                    <a:pt x="271424" y="5715"/>
                  </a:lnTo>
                  <a:lnTo>
                    <a:pt x="269290" y="5715"/>
                  </a:lnTo>
                  <a:lnTo>
                    <a:pt x="264985" y="9804"/>
                  </a:lnTo>
                  <a:lnTo>
                    <a:pt x="267868" y="9804"/>
                  </a:lnTo>
                  <a:lnTo>
                    <a:pt x="267982" y="9245"/>
                  </a:lnTo>
                  <a:lnTo>
                    <a:pt x="268236" y="8826"/>
                  </a:lnTo>
                  <a:lnTo>
                    <a:pt x="268655" y="8559"/>
                  </a:lnTo>
                  <a:lnTo>
                    <a:pt x="269074" y="8255"/>
                  </a:lnTo>
                  <a:lnTo>
                    <a:pt x="269608" y="8115"/>
                  </a:lnTo>
                  <a:lnTo>
                    <a:pt x="270903" y="8115"/>
                  </a:lnTo>
                  <a:lnTo>
                    <a:pt x="271437" y="8255"/>
                  </a:lnTo>
                  <a:lnTo>
                    <a:pt x="272135" y="8712"/>
                  </a:lnTo>
                  <a:lnTo>
                    <a:pt x="272389" y="9055"/>
                  </a:lnTo>
                  <a:lnTo>
                    <a:pt x="272681" y="10007"/>
                  </a:lnTo>
                  <a:lnTo>
                    <a:pt x="272757" y="11315"/>
                  </a:lnTo>
                  <a:lnTo>
                    <a:pt x="272656" y="13195"/>
                  </a:lnTo>
                  <a:lnTo>
                    <a:pt x="269989" y="16840"/>
                  </a:lnTo>
                  <a:lnTo>
                    <a:pt x="269163" y="16840"/>
                  </a:lnTo>
                  <a:lnTo>
                    <a:pt x="268795" y="16751"/>
                  </a:lnTo>
                  <a:lnTo>
                    <a:pt x="268236" y="16471"/>
                  </a:lnTo>
                  <a:lnTo>
                    <a:pt x="268008" y="16268"/>
                  </a:lnTo>
                  <a:lnTo>
                    <a:pt x="267677" y="15735"/>
                  </a:lnTo>
                  <a:lnTo>
                    <a:pt x="267716" y="14274"/>
                  </a:lnTo>
                  <a:lnTo>
                    <a:pt x="268008" y="13817"/>
                  </a:lnTo>
                  <a:lnTo>
                    <a:pt x="268287" y="13589"/>
                  </a:lnTo>
                  <a:lnTo>
                    <a:pt x="268655" y="13449"/>
                  </a:lnTo>
                  <a:lnTo>
                    <a:pt x="269011" y="13284"/>
                  </a:lnTo>
                  <a:lnTo>
                    <a:pt x="269468" y="13195"/>
                  </a:lnTo>
                  <a:lnTo>
                    <a:pt x="272656" y="13195"/>
                  </a:lnTo>
                  <a:lnTo>
                    <a:pt x="272656" y="11315"/>
                  </a:lnTo>
                  <a:lnTo>
                    <a:pt x="268592" y="11315"/>
                  </a:lnTo>
                  <a:lnTo>
                    <a:pt x="267652" y="11480"/>
                  </a:lnTo>
                  <a:lnTo>
                    <a:pt x="266103" y="12128"/>
                  </a:lnTo>
                  <a:lnTo>
                    <a:pt x="265518" y="12585"/>
                  </a:lnTo>
                  <a:lnTo>
                    <a:pt x="264718" y="13766"/>
                  </a:lnTo>
                  <a:lnTo>
                    <a:pt x="264566" y="14274"/>
                  </a:lnTo>
                  <a:lnTo>
                    <a:pt x="264566" y="16141"/>
                  </a:lnTo>
                  <a:lnTo>
                    <a:pt x="267944" y="19164"/>
                  </a:lnTo>
                  <a:lnTo>
                    <a:pt x="269405" y="19164"/>
                  </a:lnTo>
                  <a:lnTo>
                    <a:pt x="272884" y="16891"/>
                  </a:lnTo>
                  <a:lnTo>
                    <a:pt x="273177" y="18872"/>
                  </a:lnTo>
                  <a:lnTo>
                    <a:pt x="275691" y="18872"/>
                  </a:lnTo>
                  <a:lnTo>
                    <a:pt x="275691" y="16891"/>
                  </a:lnTo>
                  <a:lnTo>
                    <a:pt x="275691" y="13195"/>
                  </a:lnTo>
                  <a:close/>
                </a:path>
                <a:path w="339089" h="72389">
                  <a:moveTo>
                    <a:pt x="286727" y="16383"/>
                  </a:moveTo>
                  <a:lnTo>
                    <a:pt x="284378" y="16383"/>
                  </a:lnTo>
                  <a:lnTo>
                    <a:pt x="283921" y="16268"/>
                  </a:lnTo>
                  <a:lnTo>
                    <a:pt x="283400" y="15786"/>
                  </a:lnTo>
                  <a:lnTo>
                    <a:pt x="283273" y="8458"/>
                  </a:lnTo>
                  <a:lnTo>
                    <a:pt x="286677" y="8458"/>
                  </a:lnTo>
                  <a:lnTo>
                    <a:pt x="286677" y="6007"/>
                  </a:lnTo>
                  <a:lnTo>
                    <a:pt x="283273" y="6007"/>
                  </a:lnTo>
                  <a:lnTo>
                    <a:pt x="283273" y="2540"/>
                  </a:lnTo>
                  <a:lnTo>
                    <a:pt x="280682" y="2540"/>
                  </a:lnTo>
                  <a:lnTo>
                    <a:pt x="280339" y="6007"/>
                  </a:lnTo>
                  <a:lnTo>
                    <a:pt x="278117" y="6007"/>
                  </a:lnTo>
                  <a:lnTo>
                    <a:pt x="278117" y="8458"/>
                  </a:lnTo>
                  <a:lnTo>
                    <a:pt x="280339" y="8458"/>
                  </a:lnTo>
                  <a:lnTo>
                    <a:pt x="280441" y="16268"/>
                  </a:lnTo>
                  <a:lnTo>
                    <a:pt x="280504" y="16586"/>
                  </a:lnTo>
                  <a:lnTo>
                    <a:pt x="281178" y="17792"/>
                  </a:lnTo>
                  <a:lnTo>
                    <a:pt x="281647" y="18224"/>
                  </a:lnTo>
                  <a:lnTo>
                    <a:pt x="282867" y="18745"/>
                  </a:lnTo>
                  <a:lnTo>
                    <a:pt x="283591" y="18872"/>
                  </a:lnTo>
                  <a:lnTo>
                    <a:pt x="286727" y="18872"/>
                  </a:lnTo>
                  <a:lnTo>
                    <a:pt x="286727" y="16383"/>
                  </a:lnTo>
                  <a:close/>
                </a:path>
                <a:path w="339089" h="72389">
                  <a:moveTo>
                    <a:pt x="299554" y="16192"/>
                  </a:moveTo>
                  <a:lnTo>
                    <a:pt x="294119" y="11074"/>
                  </a:lnTo>
                  <a:lnTo>
                    <a:pt x="293573" y="10947"/>
                  </a:lnTo>
                  <a:lnTo>
                    <a:pt x="292798" y="10604"/>
                  </a:lnTo>
                  <a:lnTo>
                    <a:pt x="292519" y="10401"/>
                  </a:lnTo>
                  <a:lnTo>
                    <a:pt x="292214" y="9944"/>
                  </a:lnTo>
                  <a:lnTo>
                    <a:pt x="292303" y="8623"/>
                  </a:lnTo>
                  <a:lnTo>
                    <a:pt x="293014" y="8140"/>
                  </a:lnTo>
                  <a:lnTo>
                    <a:pt x="293535" y="8013"/>
                  </a:lnTo>
                  <a:lnTo>
                    <a:pt x="294868" y="8013"/>
                  </a:lnTo>
                  <a:lnTo>
                    <a:pt x="295389" y="8140"/>
                  </a:lnTo>
                  <a:lnTo>
                    <a:pt x="296176" y="8623"/>
                  </a:lnTo>
                  <a:lnTo>
                    <a:pt x="296418" y="8966"/>
                  </a:lnTo>
                  <a:lnTo>
                    <a:pt x="296506" y="9410"/>
                  </a:lnTo>
                  <a:lnTo>
                    <a:pt x="299300" y="9410"/>
                  </a:lnTo>
                  <a:lnTo>
                    <a:pt x="295783" y="5715"/>
                  </a:lnTo>
                  <a:lnTo>
                    <a:pt x="293217" y="5715"/>
                  </a:lnTo>
                  <a:lnTo>
                    <a:pt x="289356" y="10642"/>
                  </a:lnTo>
                  <a:lnTo>
                    <a:pt x="289775" y="11531"/>
                  </a:lnTo>
                  <a:lnTo>
                    <a:pt x="294576" y="13411"/>
                  </a:lnTo>
                  <a:lnTo>
                    <a:pt x="295071" y="13512"/>
                  </a:lnTo>
                  <a:lnTo>
                    <a:pt x="295871" y="13766"/>
                  </a:lnTo>
                  <a:lnTo>
                    <a:pt x="296176" y="13957"/>
                  </a:lnTo>
                  <a:lnTo>
                    <a:pt x="296583" y="14452"/>
                  </a:lnTo>
                  <a:lnTo>
                    <a:pt x="296659" y="15621"/>
                  </a:lnTo>
                  <a:lnTo>
                    <a:pt x="296532" y="15913"/>
                  </a:lnTo>
                  <a:lnTo>
                    <a:pt x="296252" y="16332"/>
                  </a:lnTo>
                  <a:lnTo>
                    <a:pt x="296011" y="16522"/>
                  </a:lnTo>
                  <a:lnTo>
                    <a:pt x="295351" y="16802"/>
                  </a:lnTo>
                  <a:lnTo>
                    <a:pt x="294957" y="16865"/>
                  </a:lnTo>
                  <a:lnTo>
                    <a:pt x="293928" y="16865"/>
                  </a:lnTo>
                  <a:lnTo>
                    <a:pt x="291896" y="14935"/>
                  </a:lnTo>
                  <a:lnTo>
                    <a:pt x="288963" y="14935"/>
                  </a:lnTo>
                  <a:lnTo>
                    <a:pt x="293268" y="19164"/>
                  </a:lnTo>
                  <a:lnTo>
                    <a:pt x="295554" y="19164"/>
                  </a:lnTo>
                  <a:lnTo>
                    <a:pt x="296481" y="18986"/>
                  </a:lnTo>
                  <a:lnTo>
                    <a:pt x="297992" y="18351"/>
                  </a:lnTo>
                  <a:lnTo>
                    <a:pt x="298577" y="17881"/>
                  </a:lnTo>
                  <a:lnTo>
                    <a:pt x="299275" y="16865"/>
                  </a:lnTo>
                  <a:lnTo>
                    <a:pt x="299466" y="16522"/>
                  </a:lnTo>
                  <a:lnTo>
                    <a:pt x="299554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72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91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95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48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76" y="6108"/>
                  </a:moveTo>
                  <a:lnTo>
                    <a:pt x="49466" y="2311"/>
                  </a:lnTo>
                  <a:lnTo>
                    <a:pt x="49466" y="8115"/>
                  </a:lnTo>
                  <a:lnTo>
                    <a:pt x="49237" y="8750"/>
                  </a:lnTo>
                  <a:lnTo>
                    <a:pt x="48234" y="9829"/>
                  </a:lnTo>
                  <a:lnTo>
                    <a:pt x="47383" y="10096"/>
                  </a:lnTo>
                  <a:lnTo>
                    <a:pt x="43180" y="10096"/>
                  </a:lnTo>
                  <a:lnTo>
                    <a:pt x="43180" y="4152"/>
                  </a:lnTo>
                  <a:lnTo>
                    <a:pt x="47383" y="4152"/>
                  </a:lnTo>
                  <a:lnTo>
                    <a:pt x="48234" y="4419"/>
                  </a:lnTo>
                  <a:lnTo>
                    <a:pt x="48729" y="4965"/>
                  </a:lnTo>
                  <a:lnTo>
                    <a:pt x="49237" y="5486"/>
                  </a:lnTo>
                  <a:lnTo>
                    <a:pt x="49453" y="6108"/>
                  </a:lnTo>
                  <a:lnTo>
                    <a:pt x="49466" y="8115"/>
                  </a:lnTo>
                  <a:lnTo>
                    <a:pt x="49466" y="2311"/>
                  </a:lnTo>
                  <a:lnTo>
                    <a:pt x="48869" y="1993"/>
                  </a:lnTo>
                  <a:lnTo>
                    <a:pt x="47726" y="1765"/>
                  </a:lnTo>
                  <a:lnTo>
                    <a:pt x="40246" y="1765"/>
                  </a:lnTo>
                  <a:lnTo>
                    <a:pt x="40246" y="18872"/>
                  </a:lnTo>
                  <a:lnTo>
                    <a:pt x="43180" y="18872"/>
                  </a:lnTo>
                  <a:lnTo>
                    <a:pt x="43180" y="12496"/>
                  </a:lnTo>
                  <a:lnTo>
                    <a:pt x="47752" y="12496"/>
                  </a:lnTo>
                  <a:lnTo>
                    <a:pt x="48920" y="12242"/>
                  </a:lnTo>
                  <a:lnTo>
                    <a:pt x="50723" y="11264"/>
                  </a:lnTo>
                  <a:lnTo>
                    <a:pt x="51396" y="10629"/>
                  </a:lnTo>
                  <a:lnTo>
                    <a:pt x="51676" y="10096"/>
                  </a:lnTo>
                  <a:lnTo>
                    <a:pt x="52260" y="9017"/>
                  </a:lnTo>
                  <a:lnTo>
                    <a:pt x="52476" y="8115"/>
                  </a:lnTo>
                  <a:lnTo>
                    <a:pt x="52476" y="6108"/>
                  </a:lnTo>
                  <a:close/>
                </a:path>
                <a:path w="230504" h="24130">
                  <a:moveTo>
                    <a:pt x="65189" y="13195"/>
                  </a:moveTo>
                  <a:lnTo>
                    <a:pt x="65087" y="9245"/>
                  </a:lnTo>
                  <a:lnTo>
                    <a:pt x="64947" y="8712"/>
                  </a:lnTo>
                  <a:lnTo>
                    <a:pt x="64604" y="8115"/>
                  </a:lnTo>
                  <a:lnTo>
                    <a:pt x="64147" y="7289"/>
                  </a:lnTo>
                  <a:lnTo>
                    <a:pt x="63538" y="6718"/>
                  </a:lnTo>
                  <a:lnTo>
                    <a:pt x="62725" y="6337"/>
                  </a:lnTo>
                  <a:lnTo>
                    <a:pt x="61925" y="5918"/>
                  </a:lnTo>
                  <a:lnTo>
                    <a:pt x="60921" y="5715"/>
                  </a:lnTo>
                  <a:lnTo>
                    <a:pt x="58788" y="5715"/>
                  </a:lnTo>
                  <a:lnTo>
                    <a:pt x="54483" y="9804"/>
                  </a:lnTo>
                  <a:lnTo>
                    <a:pt x="57365" y="9804"/>
                  </a:lnTo>
                  <a:lnTo>
                    <a:pt x="57480" y="9245"/>
                  </a:lnTo>
                  <a:lnTo>
                    <a:pt x="57734" y="8826"/>
                  </a:lnTo>
                  <a:lnTo>
                    <a:pt x="58572" y="8255"/>
                  </a:lnTo>
                  <a:lnTo>
                    <a:pt x="59105" y="8115"/>
                  </a:lnTo>
                  <a:lnTo>
                    <a:pt x="60401" y="8115"/>
                  </a:lnTo>
                  <a:lnTo>
                    <a:pt x="62255" y="11315"/>
                  </a:lnTo>
                  <a:lnTo>
                    <a:pt x="62153" y="13195"/>
                  </a:lnTo>
                  <a:lnTo>
                    <a:pt x="59486" y="16840"/>
                  </a:lnTo>
                  <a:lnTo>
                    <a:pt x="58661" y="16840"/>
                  </a:lnTo>
                  <a:lnTo>
                    <a:pt x="58293" y="16751"/>
                  </a:lnTo>
                  <a:lnTo>
                    <a:pt x="57734" y="16471"/>
                  </a:lnTo>
                  <a:lnTo>
                    <a:pt x="57505" y="16268"/>
                  </a:lnTo>
                  <a:lnTo>
                    <a:pt x="57175" y="15735"/>
                  </a:lnTo>
                  <a:lnTo>
                    <a:pt x="57213" y="14274"/>
                  </a:lnTo>
                  <a:lnTo>
                    <a:pt x="57505" y="13817"/>
                  </a:lnTo>
                  <a:lnTo>
                    <a:pt x="57785" y="13589"/>
                  </a:lnTo>
                  <a:lnTo>
                    <a:pt x="58508" y="13284"/>
                  </a:lnTo>
                  <a:lnTo>
                    <a:pt x="58966" y="13195"/>
                  </a:lnTo>
                  <a:lnTo>
                    <a:pt x="62153" y="13195"/>
                  </a:lnTo>
                  <a:lnTo>
                    <a:pt x="62153" y="11315"/>
                  </a:lnTo>
                  <a:lnTo>
                    <a:pt x="58089" y="11315"/>
                  </a:lnTo>
                  <a:lnTo>
                    <a:pt x="57150" y="11480"/>
                  </a:lnTo>
                  <a:lnTo>
                    <a:pt x="55600" y="12128"/>
                  </a:lnTo>
                  <a:lnTo>
                    <a:pt x="55016" y="12585"/>
                  </a:lnTo>
                  <a:lnTo>
                    <a:pt x="54216" y="13766"/>
                  </a:lnTo>
                  <a:lnTo>
                    <a:pt x="54140" y="16471"/>
                  </a:lnTo>
                  <a:lnTo>
                    <a:pt x="54317" y="16891"/>
                  </a:lnTo>
                  <a:lnTo>
                    <a:pt x="54800" y="17792"/>
                  </a:lnTo>
                  <a:lnTo>
                    <a:pt x="55295" y="18275"/>
                  </a:lnTo>
                  <a:lnTo>
                    <a:pt x="56616" y="18986"/>
                  </a:lnTo>
                  <a:lnTo>
                    <a:pt x="57442" y="19164"/>
                  </a:lnTo>
                  <a:lnTo>
                    <a:pt x="58902" y="19164"/>
                  </a:lnTo>
                  <a:lnTo>
                    <a:pt x="62382" y="16891"/>
                  </a:lnTo>
                  <a:lnTo>
                    <a:pt x="62674" y="18872"/>
                  </a:lnTo>
                  <a:lnTo>
                    <a:pt x="65189" y="18872"/>
                  </a:lnTo>
                  <a:lnTo>
                    <a:pt x="65189" y="16891"/>
                  </a:lnTo>
                  <a:lnTo>
                    <a:pt x="65189" y="13195"/>
                  </a:lnTo>
                  <a:close/>
                </a:path>
                <a:path w="230504" h="24130">
                  <a:moveTo>
                    <a:pt x="78524" y="16192"/>
                  </a:moveTo>
                  <a:lnTo>
                    <a:pt x="73088" y="11074"/>
                  </a:lnTo>
                  <a:lnTo>
                    <a:pt x="72542" y="10947"/>
                  </a:lnTo>
                  <a:lnTo>
                    <a:pt x="71767" y="10604"/>
                  </a:lnTo>
                  <a:lnTo>
                    <a:pt x="71488" y="10401"/>
                  </a:lnTo>
                  <a:lnTo>
                    <a:pt x="71183" y="9944"/>
                  </a:lnTo>
                  <a:lnTo>
                    <a:pt x="71272" y="8623"/>
                  </a:lnTo>
                  <a:lnTo>
                    <a:pt x="71983" y="8140"/>
                  </a:lnTo>
                  <a:lnTo>
                    <a:pt x="72504" y="8013"/>
                  </a:lnTo>
                  <a:lnTo>
                    <a:pt x="73837" y="8013"/>
                  </a:lnTo>
                  <a:lnTo>
                    <a:pt x="74358" y="8140"/>
                  </a:lnTo>
                  <a:lnTo>
                    <a:pt x="75133" y="8623"/>
                  </a:lnTo>
                  <a:lnTo>
                    <a:pt x="75387" y="8966"/>
                  </a:lnTo>
                  <a:lnTo>
                    <a:pt x="75476" y="9410"/>
                  </a:lnTo>
                  <a:lnTo>
                    <a:pt x="78270" y="9410"/>
                  </a:lnTo>
                  <a:lnTo>
                    <a:pt x="78155" y="8623"/>
                  </a:lnTo>
                  <a:lnTo>
                    <a:pt x="78041" y="8140"/>
                  </a:lnTo>
                  <a:lnTo>
                    <a:pt x="77965" y="8013"/>
                  </a:lnTo>
                  <a:lnTo>
                    <a:pt x="77597" y="7353"/>
                  </a:lnTo>
                  <a:lnTo>
                    <a:pt x="75920" y="6045"/>
                  </a:lnTo>
                  <a:lnTo>
                    <a:pt x="74752" y="5715"/>
                  </a:lnTo>
                  <a:lnTo>
                    <a:pt x="72186" y="5715"/>
                  </a:lnTo>
                  <a:lnTo>
                    <a:pt x="71297" y="5880"/>
                  </a:lnTo>
                  <a:lnTo>
                    <a:pt x="70548" y="6210"/>
                  </a:lnTo>
                  <a:lnTo>
                    <a:pt x="69786" y="6515"/>
                  </a:lnTo>
                  <a:lnTo>
                    <a:pt x="69215" y="6959"/>
                  </a:lnTo>
                  <a:lnTo>
                    <a:pt x="68414" y="8102"/>
                  </a:lnTo>
                  <a:lnTo>
                    <a:pt x="68326" y="10642"/>
                  </a:lnTo>
                  <a:lnTo>
                    <a:pt x="68745" y="11531"/>
                  </a:lnTo>
                  <a:lnTo>
                    <a:pt x="73545" y="13411"/>
                  </a:lnTo>
                  <a:lnTo>
                    <a:pt x="74041" y="13512"/>
                  </a:lnTo>
                  <a:lnTo>
                    <a:pt x="74841" y="13766"/>
                  </a:lnTo>
                  <a:lnTo>
                    <a:pt x="75133" y="13957"/>
                  </a:lnTo>
                  <a:lnTo>
                    <a:pt x="75539" y="14452"/>
                  </a:lnTo>
                  <a:lnTo>
                    <a:pt x="75628" y="15621"/>
                  </a:lnTo>
                  <a:lnTo>
                    <a:pt x="75514" y="15913"/>
                  </a:lnTo>
                  <a:lnTo>
                    <a:pt x="75222" y="16332"/>
                  </a:lnTo>
                  <a:lnTo>
                    <a:pt x="74980" y="16522"/>
                  </a:lnTo>
                  <a:lnTo>
                    <a:pt x="74320" y="16802"/>
                  </a:lnTo>
                  <a:lnTo>
                    <a:pt x="73926" y="16865"/>
                  </a:lnTo>
                  <a:lnTo>
                    <a:pt x="72898" y="16865"/>
                  </a:lnTo>
                  <a:lnTo>
                    <a:pt x="70866" y="14935"/>
                  </a:lnTo>
                  <a:lnTo>
                    <a:pt x="67932" y="14935"/>
                  </a:lnTo>
                  <a:lnTo>
                    <a:pt x="72237" y="19164"/>
                  </a:lnTo>
                  <a:lnTo>
                    <a:pt x="74523" y="19164"/>
                  </a:lnTo>
                  <a:lnTo>
                    <a:pt x="78435" y="16522"/>
                  </a:lnTo>
                  <a:lnTo>
                    <a:pt x="78524" y="16192"/>
                  </a:lnTo>
                  <a:close/>
                </a:path>
                <a:path w="230504" h="24130">
                  <a:moveTo>
                    <a:pt x="91516" y="16192"/>
                  </a:moveTo>
                  <a:lnTo>
                    <a:pt x="86080" y="11074"/>
                  </a:lnTo>
                  <a:lnTo>
                    <a:pt x="85534" y="10947"/>
                  </a:lnTo>
                  <a:lnTo>
                    <a:pt x="84747" y="10604"/>
                  </a:lnTo>
                  <a:lnTo>
                    <a:pt x="84480" y="10401"/>
                  </a:lnTo>
                  <a:lnTo>
                    <a:pt x="84162" y="9944"/>
                  </a:lnTo>
                  <a:lnTo>
                    <a:pt x="84264" y="8623"/>
                  </a:lnTo>
                  <a:lnTo>
                    <a:pt x="84963" y="8140"/>
                  </a:lnTo>
                  <a:lnTo>
                    <a:pt x="85483" y="8013"/>
                  </a:lnTo>
                  <a:lnTo>
                    <a:pt x="86817" y="8013"/>
                  </a:lnTo>
                  <a:lnTo>
                    <a:pt x="87350" y="8140"/>
                  </a:lnTo>
                  <a:lnTo>
                    <a:pt x="88125" y="8623"/>
                  </a:lnTo>
                  <a:lnTo>
                    <a:pt x="88366" y="8966"/>
                  </a:lnTo>
                  <a:lnTo>
                    <a:pt x="88468" y="9410"/>
                  </a:lnTo>
                  <a:lnTo>
                    <a:pt x="91249" y="9410"/>
                  </a:lnTo>
                  <a:lnTo>
                    <a:pt x="91147" y="8623"/>
                  </a:lnTo>
                  <a:lnTo>
                    <a:pt x="91033" y="8140"/>
                  </a:lnTo>
                  <a:lnTo>
                    <a:pt x="90957" y="8013"/>
                  </a:lnTo>
                  <a:lnTo>
                    <a:pt x="90589" y="7353"/>
                  </a:lnTo>
                  <a:lnTo>
                    <a:pt x="88912" y="6045"/>
                  </a:lnTo>
                  <a:lnTo>
                    <a:pt x="87731" y="5715"/>
                  </a:lnTo>
                  <a:lnTo>
                    <a:pt x="85178" y="5715"/>
                  </a:lnTo>
                  <a:lnTo>
                    <a:pt x="81318" y="10642"/>
                  </a:lnTo>
                  <a:lnTo>
                    <a:pt x="81737" y="11531"/>
                  </a:lnTo>
                  <a:lnTo>
                    <a:pt x="86525" y="13411"/>
                  </a:lnTo>
                  <a:lnTo>
                    <a:pt x="87033" y="13512"/>
                  </a:lnTo>
                  <a:lnTo>
                    <a:pt x="87820" y="13766"/>
                  </a:lnTo>
                  <a:lnTo>
                    <a:pt x="88125" y="13957"/>
                  </a:lnTo>
                  <a:lnTo>
                    <a:pt x="88531" y="14452"/>
                  </a:lnTo>
                  <a:lnTo>
                    <a:pt x="88607" y="15621"/>
                  </a:lnTo>
                  <a:lnTo>
                    <a:pt x="88493" y="15913"/>
                  </a:lnTo>
                  <a:lnTo>
                    <a:pt x="88214" y="16332"/>
                  </a:lnTo>
                  <a:lnTo>
                    <a:pt x="87960" y="16522"/>
                  </a:lnTo>
                  <a:lnTo>
                    <a:pt x="87312" y="16802"/>
                  </a:lnTo>
                  <a:lnTo>
                    <a:pt x="86918" y="16865"/>
                  </a:lnTo>
                  <a:lnTo>
                    <a:pt x="85890" y="16865"/>
                  </a:lnTo>
                  <a:lnTo>
                    <a:pt x="83845" y="14935"/>
                  </a:lnTo>
                  <a:lnTo>
                    <a:pt x="80911" y="14935"/>
                  </a:lnTo>
                  <a:lnTo>
                    <a:pt x="85229" y="19164"/>
                  </a:lnTo>
                  <a:lnTo>
                    <a:pt x="87503" y="19164"/>
                  </a:lnTo>
                  <a:lnTo>
                    <a:pt x="91427" y="16522"/>
                  </a:lnTo>
                  <a:lnTo>
                    <a:pt x="91516" y="16192"/>
                  </a:lnTo>
                  <a:close/>
                </a:path>
                <a:path w="230504" h="24130">
                  <a:moveTo>
                    <a:pt x="106095" y="13144"/>
                  </a:moveTo>
                  <a:lnTo>
                    <a:pt x="106019" y="10261"/>
                  </a:lnTo>
                  <a:lnTo>
                    <a:pt x="105918" y="9766"/>
                  </a:lnTo>
                  <a:lnTo>
                    <a:pt x="105435" y="8826"/>
                  </a:lnTo>
                  <a:lnTo>
                    <a:pt x="105105" y="8115"/>
                  </a:lnTo>
                  <a:lnTo>
                    <a:pt x="104990" y="7861"/>
                  </a:lnTo>
                  <a:lnTo>
                    <a:pt x="104317" y="7099"/>
                  </a:lnTo>
                  <a:lnTo>
                    <a:pt x="103212" y="6400"/>
                  </a:lnTo>
                  <a:lnTo>
                    <a:pt x="103212" y="11264"/>
                  </a:lnTo>
                  <a:lnTo>
                    <a:pt x="97028" y="11264"/>
                  </a:lnTo>
                  <a:lnTo>
                    <a:pt x="99644" y="8115"/>
                  </a:lnTo>
                  <a:lnTo>
                    <a:pt x="101079" y="8115"/>
                  </a:lnTo>
                  <a:lnTo>
                    <a:pt x="101777" y="8394"/>
                  </a:lnTo>
                  <a:lnTo>
                    <a:pt x="102908" y="9486"/>
                  </a:lnTo>
                  <a:lnTo>
                    <a:pt x="103098" y="9994"/>
                  </a:lnTo>
                  <a:lnTo>
                    <a:pt x="103212" y="11264"/>
                  </a:lnTo>
                  <a:lnTo>
                    <a:pt x="103212" y="6400"/>
                  </a:lnTo>
                  <a:lnTo>
                    <a:pt x="102577" y="5994"/>
                  </a:lnTo>
                  <a:lnTo>
                    <a:pt x="101511" y="5715"/>
                  </a:lnTo>
                  <a:lnTo>
                    <a:pt x="99034" y="5715"/>
                  </a:lnTo>
                  <a:lnTo>
                    <a:pt x="94259" y="14351"/>
                  </a:lnTo>
                  <a:lnTo>
                    <a:pt x="94399" y="14998"/>
                  </a:lnTo>
                  <a:lnTo>
                    <a:pt x="95427" y="17005"/>
                  </a:lnTo>
                  <a:lnTo>
                    <a:pt x="96139" y="17780"/>
                  </a:lnTo>
                  <a:lnTo>
                    <a:pt x="97967" y="18884"/>
                  </a:lnTo>
                  <a:lnTo>
                    <a:pt x="99021" y="19164"/>
                  </a:lnTo>
                  <a:lnTo>
                    <a:pt x="101193" y="19164"/>
                  </a:lnTo>
                  <a:lnTo>
                    <a:pt x="105803" y="15278"/>
                  </a:lnTo>
                  <a:lnTo>
                    <a:pt x="102831" y="15278"/>
                  </a:lnTo>
                  <a:lnTo>
                    <a:pt x="102628" y="15735"/>
                  </a:lnTo>
                  <a:lnTo>
                    <a:pt x="102323" y="16090"/>
                  </a:lnTo>
                  <a:lnTo>
                    <a:pt x="101511" y="16611"/>
                  </a:lnTo>
                  <a:lnTo>
                    <a:pt x="100939" y="16751"/>
                  </a:lnTo>
                  <a:lnTo>
                    <a:pt x="99568" y="16751"/>
                  </a:lnTo>
                  <a:lnTo>
                    <a:pt x="97028" y="13144"/>
                  </a:lnTo>
                  <a:lnTo>
                    <a:pt x="106095" y="13144"/>
                  </a:lnTo>
                  <a:close/>
                </a:path>
                <a:path w="230504" h="24130">
                  <a:moveTo>
                    <a:pt x="116954" y="5715"/>
                  </a:moveTo>
                  <a:lnTo>
                    <a:pt x="116154" y="5715"/>
                  </a:lnTo>
                  <a:lnTo>
                    <a:pt x="115417" y="5816"/>
                  </a:lnTo>
                  <a:lnTo>
                    <a:pt x="111861" y="8293"/>
                  </a:lnTo>
                  <a:lnTo>
                    <a:pt x="111620" y="6007"/>
                  </a:lnTo>
                  <a:lnTo>
                    <a:pt x="109004" y="6007"/>
                  </a:lnTo>
                  <a:lnTo>
                    <a:pt x="109004" y="18872"/>
                  </a:lnTo>
                  <a:lnTo>
                    <a:pt x="111937" y="18872"/>
                  </a:lnTo>
                  <a:lnTo>
                    <a:pt x="112026" y="11023"/>
                  </a:lnTo>
                  <a:lnTo>
                    <a:pt x="112382" y="10134"/>
                  </a:lnTo>
                  <a:lnTo>
                    <a:pt x="114858" y="8801"/>
                  </a:lnTo>
                  <a:lnTo>
                    <a:pt x="116954" y="8801"/>
                  </a:lnTo>
                  <a:lnTo>
                    <a:pt x="116954" y="8293"/>
                  </a:lnTo>
                  <a:lnTo>
                    <a:pt x="116954" y="5715"/>
                  </a:lnTo>
                  <a:close/>
                </a:path>
                <a:path w="230504" h="24130">
                  <a:moveTo>
                    <a:pt x="133578" y="3327"/>
                  </a:moveTo>
                  <a:lnTo>
                    <a:pt x="128981" y="0"/>
                  </a:lnTo>
                  <a:lnTo>
                    <a:pt x="127584" y="2006"/>
                  </a:lnTo>
                  <a:lnTo>
                    <a:pt x="132473" y="4965"/>
                  </a:lnTo>
                  <a:lnTo>
                    <a:pt x="133578" y="3327"/>
                  </a:lnTo>
                  <a:close/>
                </a:path>
                <a:path w="230504" h="24130">
                  <a:moveTo>
                    <a:pt x="136169" y="13195"/>
                  </a:moveTo>
                  <a:lnTo>
                    <a:pt x="136067" y="9245"/>
                  </a:lnTo>
                  <a:lnTo>
                    <a:pt x="135928" y="8712"/>
                  </a:lnTo>
                  <a:lnTo>
                    <a:pt x="135585" y="8115"/>
                  </a:lnTo>
                  <a:lnTo>
                    <a:pt x="135128" y="7289"/>
                  </a:lnTo>
                  <a:lnTo>
                    <a:pt x="134518" y="6718"/>
                  </a:lnTo>
                  <a:lnTo>
                    <a:pt x="133692" y="6337"/>
                  </a:lnTo>
                  <a:lnTo>
                    <a:pt x="132905" y="5918"/>
                  </a:lnTo>
                  <a:lnTo>
                    <a:pt x="131902" y="5715"/>
                  </a:lnTo>
                  <a:lnTo>
                    <a:pt x="129768" y="5715"/>
                  </a:lnTo>
                  <a:lnTo>
                    <a:pt x="125463" y="9804"/>
                  </a:lnTo>
                  <a:lnTo>
                    <a:pt x="128346" y="9804"/>
                  </a:lnTo>
                  <a:lnTo>
                    <a:pt x="128460" y="9245"/>
                  </a:lnTo>
                  <a:lnTo>
                    <a:pt x="128714" y="8826"/>
                  </a:lnTo>
                  <a:lnTo>
                    <a:pt x="129552" y="8255"/>
                  </a:lnTo>
                  <a:lnTo>
                    <a:pt x="130073" y="8115"/>
                  </a:lnTo>
                  <a:lnTo>
                    <a:pt x="131381" y="8115"/>
                  </a:lnTo>
                  <a:lnTo>
                    <a:pt x="133235" y="11315"/>
                  </a:lnTo>
                  <a:lnTo>
                    <a:pt x="133134" y="13195"/>
                  </a:lnTo>
                  <a:lnTo>
                    <a:pt x="130467" y="16840"/>
                  </a:lnTo>
                  <a:lnTo>
                    <a:pt x="129641" y="16840"/>
                  </a:lnTo>
                  <a:lnTo>
                    <a:pt x="129273" y="16751"/>
                  </a:lnTo>
                  <a:lnTo>
                    <a:pt x="128714" y="16471"/>
                  </a:lnTo>
                  <a:lnTo>
                    <a:pt x="128485" y="16268"/>
                  </a:lnTo>
                  <a:lnTo>
                    <a:pt x="128155" y="15735"/>
                  </a:lnTo>
                  <a:lnTo>
                    <a:pt x="128193" y="14274"/>
                  </a:lnTo>
                  <a:lnTo>
                    <a:pt x="128485" y="13817"/>
                  </a:lnTo>
                  <a:lnTo>
                    <a:pt x="128765" y="13589"/>
                  </a:lnTo>
                  <a:lnTo>
                    <a:pt x="129489" y="13284"/>
                  </a:lnTo>
                  <a:lnTo>
                    <a:pt x="129946" y="13195"/>
                  </a:lnTo>
                  <a:lnTo>
                    <a:pt x="133134" y="13195"/>
                  </a:lnTo>
                  <a:lnTo>
                    <a:pt x="133134" y="11315"/>
                  </a:lnTo>
                  <a:lnTo>
                    <a:pt x="129070" y="11315"/>
                  </a:lnTo>
                  <a:lnTo>
                    <a:pt x="128130" y="11480"/>
                  </a:lnTo>
                  <a:lnTo>
                    <a:pt x="126580" y="12128"/>
                  </a:lnTo>
                  <a:lnTo>
                    <a:pt x="125984" y="12585"/>
                  </a:lnTo>
                  <a:lnTo>
                    <a:pt x="125196" y="13766"/>
                  </a:lnTo>
                  <a:lnTo>
                    <a:pt x="125120" y="16471"/>
                  </a:lnTo>
                  <a:lnTo>
                    <a:pt x="125298" y="16891"/>
                  </a:lnTo>
                  <a:lnTo>
                    <a:pt x="125780" y="17792"/>
                  </a:lnTo>
                  <a:lnTo>
                    <a:pt x="126276" y="18275"/>
                  </a:lnTo>
                  <a:lnTo>
                    <a:pt x="127596" y="18986"/>
                  </a:lnTo>
                  <a:lnTo>
                    <a:pt x="128422" y="19164"/>
                  </a:lnTo>
                  <a:lnTo>
                    <a:pt x="129882" y="19164"/>
                  </a:lnTo>
                  <a:lnTo>
                    <a:pt x="133350" y="16891"/>
                  </a:lnTo>
                  <a:lnTo>
                    <a:pt x="133654" y="18872"/>
                  </a:lnTo>
                  <a:lnTo>
                    <a:pt x="136169" y="18872"/>
                  </a:lnTo>
                  <a:lnTo>
                    <a:pt x="136169" y="16891"/>
                  </a:lnTo>
                  <a:lnTo>
                    <a:pt x="136169" y="13195"/>
                  </a:lnTo>
                  <a:close/>
                </a:path>
                <a:path w="230504" h="24130">
                  <a:moveTo>
                    <a:pt x="148590" y="1270"/>
                  </a:moveTo>
                  <a:lnTo>
                    <a:pt x="145656" y="1270"/>
                  </a:lnTo>
                  <a:lnTo>
                    <a:pt x="145656" y="18872"/>
                  </a:lnTo>
                  <a:lnTo>
                    <a:pt x="148590" y="18872"/>
                  </a:lnTo>
                  <a:lnTo>
                    <a:pt x="148590" y="1270"/>
                  </a:lnTo>
                  <a:close/>
                </a:path>
                <a:path w="230504" h="24130">
                  <a:moveTo>
                    <a:pt x="155448" y="1765"/>
                  </a:moveTo>
                  <a:lnTo>
                    <a:pt x="152323" y="1765"/>
                  </a:lnTo>
                  <a:lnTo>
                    <a:pt x="151003" y="8356"/>
                  </a:lnTo>
                  <a:lnTo>
                    <a:pt x="153035" y="8356"/>
                  </a:lnTo>
                  <a:lnTo>
                    <a:pt x="155448" y="1765"/>
                  </a:lnTo>
                  <a:close/>
                </a:path>
                <a:path w="230504" h="24130">
                  <a:moveTo>
                    <a:pt x="168732" y="13195"/>
                  </a:moveTo>
                  <a:lnTo>
                    <a:pt x="168630" y="9245"/>
                  </a:lnTo>
                  <a:lnTo>
                    <a:pt x="168516" y="8750"/>
                  </a:lnTo>
                  <a:lnTo>
                    <a:pt x="168148" y="8115"/>
                  </a:lnTo>
                  <a:lnTo>
                    <a:pt x="167690" y="7289"/>
                  </a:lnTo>
                  <a:lnTo>
                    <a:pt x="167081" y="6718"/>
                  </a:lnTo>
                  <a:lnTo>
                    <a:pt x="166268" y="6337"/>
                  </a:lnTo>
                  <a:lnTo>
                    <a:pt x="165468" y="5918"/>
                  </a:lnTo>
                  <a:lnTo>
                    <a:pt x="164465" y="5715"/>
                  </a:lnTo>
                  <a:lnTo>
                    <a:pt x="162331" y="5715"/>
                  </a:lnTo>
                  <a:lnTo>
                    <a:pt x="158026" y="9804"/>
                  </a:lnTo>
                  <a:lnTo>
                    <a:pt x="160909" y="9804"/>
                  </a:lnTo>
                  <a:lnTo>
                    <a:pt x="161023" y="9245"/>
                  </a:lnTo>
                  <a:lnTo>
                    <a:pt x="161277" y="8826"/>
                  </a:lnTo>
                  <a:lnTo>
                    <a:pt x="161696" y="8559"/>
                  </a:lnTo>
                  <a:lnTo>
                    <a:pt x="162115" y="8255"/>
                  </a:lnTo>
                  <a:lnTo>
                    <a:pt x="162648" y="8115"/>
                  </a:lnTo>
                  <a:lnTo>
                    <a:pt x="163944" y="8115"/>
                  </a:lnTo>
                  <a:lnTo>
                    <a:pt x="164477" y="8255"/>
                  </a:lnTo>
                  <a:lnTo>
                    <a:pt x="165176" y="8712"/>
                  </a:lnTo>
                  <a:lnTo>
                    <a:pt x="165430" y="9055"/>
                  </a:lnTo>
                  <a:lnTo>
                    <a:pt x="165722" y="10007"/>
                  </a:lnTo>
                  <a:lnTo>
                    <a:pt x="165798" y="11315"/>
                  </a:lnTo>
                  <a:lnTo>
                    <a:pt x="165696" y="13195"/>
                  </a:lnTo>
                  <a:lnTo>
                    <a:pt x="163042" y="16840"/>
                  </a:lnTo>
                  <a:lnTo>
                    <a:pt x="162204" y="16840"/>
                  </a:lnTo>
                  <a:lnTo>
                    <a:pt x="161836" y="16751"/>
                  </a:lnTo>
                  <a:lnTo>
                    <a:pt x="161277" y="16471"/>
                  </a:lnTo>
                  <a:lnTo>
                    <a:pt x="161048" y="16268"/>
                  </a:lnTo>
                  <a:lnTo>
                    <a:pt x="160718" y="15735"/>
                  </a:lnTo>
                  <a:lnTo>
                    <a:pt x="160756" y="14274"/>
                  </a:lnTo>
                  <a:lnTo>
                    <a:pt x="161048" y="13817"/>
                  </a:lnTo>
                  <a:lnTo>
                    <a:pt x="161328" y="13589"/>
                  </a:lnTo>
                  <a:lnTo>
                    <a:pt x="161696" y="13449"/>
                  </a:lnTo>
                  <a:lnTo>
                    <a:pt x="162052" y="13284"/>
                  </a:lnTo>
                  <a:lnTo>
                    <a:pt x="162509" y="13195"/>
                  </a:lnTo>
                  <a:lnTo>
                    <a:pt x="165696" y="13195"/>
                  </a:lnTo>
                  <a:lnTo>
                    <a:pt x="165696" y="11315"/>
                  </a:lnTo>
                  <a:lnTo>
                    <a:pt x="161632" y="11315"/>
                  </a:lnTo>
                  <a:lnTo>
                    <a:pt x="160693" y="11480"/>
                  </a:lnTo>
                  <a:lnTo>
                    <a:pt x="159143" y="12128"/>
                  </a:lnTo>
                  <a:lnTo>
                    <a:pt x="158559" y="12585"/>
                  </a:lnTo>
                  <a:lnTo>
                    <a:pt x="157759" y="13766"/>
                  </a:lnTo>
                  <a:lnTo>
                    <a:pt x="157683" y="16471"/>
                  </a:lnTo>
                  <a:lnTo>
                    <a:pt x="157873" y="16891"/>
                  </a:lnTo>
                  <a:lnTo>
                    <a:pt x="158356" y="17792"/>
                  </a:lnTo>
                  <a:lnTo>
                    <a:pt x="158838" y="18275"/>
                  </a:lnTo>
                  <a:lnTo>
                    <a:pt x="160159" y="18986"/>
                  </a:lnTo>
                  <a:lnTo>
                    <a:pt x="160985" y="19164"/>
                  </a:lnTo>
                  <a:lnTo>
                    <a:pt x="162445" y="19164"/>
                  </a:lnTo>
                  <a:lnTo>
                    <a:pt x="165925" y="16891"/>
                  </a:lnTo>
                  <a:lnTo>
                    <a:pt x="166217" y="18872"/>
                  </a:lnTo>
                  <a:lnTo>
                    <a:pt x="168732" y="18872"/>
                  </a:lnTo>
                  <a:lnTo>
                    <a:pt x="168732" y="16891"/>
                  </a:lnTo>
                  <a:lnTo>
                    <a:pt x="168732" y="13195"/>
                  </a:lnTo>
                  <a:close/>
                </a:path>
                <a:path w="230504" h="24130">
                  <a:moveTo>
                    <a:pt x="183883" y="10388"/>
                  </a:moveTo>
                  <a:lnTo>
                    <a:pt x="183591" y="8940"/>
                  </a:lnTo>
                  <a:lnTo>
                    <a:pt x="183172" y="8242"/>
                  </a:lnTo>
                  <a:lnTo>
                    <a:pt x="182918" y="7797"/>
                  </a:lnTo>
                  <a:lnTo>
                    <a:pt x="180822" y="6134"/>
                  </a:lnTo>
                  <a:lnTo>
                    <a:pt x="179514" y="5715"/>
                  </a:lnTo>
                  <a:lnTo>
                    <a:pt x="176733" y="5715"/>
                  </a:lnTo>
                  <a:lnTo>
                    <a:pt x="171716" y="13830"/>
                  </a:lnTo>
                  <a:lnTo>
                    <a:pt x="171970" y="14973"/>
                  </a:lnTo>
                  <a:lnTo>
                    <a:pt x="176733" y="19164"/>
                  </a:lnTo>
                  <a:lnTo>
                    <a:pt x="179501" y="19164"/>
                  </a:lnTo>
                  <a:lnTo>
                    <a:pt x="180797" y="18745"/>
                  </a:lnTo>
                  <a:lnTo>
                    <a:pt x="182918" y="17043"/>
                  </a:lnTo>
                  <a:lnTo>
                    <a:pt x="183134" y="16675"/>
                  </a:lnTo>
                  <a:lnTo>
                    <a:pt x="183591" y="15913"/>
                  </a:lnTo>
                  <a:lnTo>
                    <a:pt x="183883" y="14490"/>
                  </a:lnTo>
                  <a:lnTo>
                    <a:pt x="180809" y="14490"/>
                  </a:lnTo>
                  <a:lnTo>
                    <a:pt x="180708" y="14947"/>
                  </a:lnTo>
                  <a:lnTo>
                    <a:pt x="180530" y="15341"/>
                  </a:lnTo>
                  <a:lnTo>
                    <a:pt x="179971" y="15989"/>
                  </a:lnTo>
                  <a:lnTo>
                    <a:pt x="179641" y="16243"/>
                  </a:lnTo>
                  <a:lnTo>
                    <a:pt x="178854" y="16586"/>
                  </a:lnTo>
                  <a:lnTo>
                    <a:pt x="178409" y="16675"/>
                  </a:lnTo>
                  <a:lnTo>
                    <a:pt x="177431" y="16675"/>
                  </a:lnTo>
                  <a:lnTo>
                    <a:pt x="174802" y="13830"/>
                  </a:lnTo>
                  <a:lnTo>
                    <a:pt x="174828" y="10795"/>
                  </a:lnTo>
                  <a:lnTo>
                    <a:pt x="175348" y="9537"/>
                  </a:lnTo>
                  <a:lnTo>
                    <a:pt x="175717" y="9055"/>
                  </a:lnTo>
                  <a:lnTo>
                    <a:pt x="176707" y="8394"/>
                  </a:lnTo>
                  <a:lnTo>
                    <a:pt x="177279" y="8242"/>
                  </a:lnTo>
                  <a:lnTo>
                    <a:pt x="178638" y="8242"/>
                  </a:lnTo>
                  <a:lnTo>
                    <a:pt x="179260" y="8420"/>
                  </a:lnTo>
                  <a:lnTo>
                    <a:pt x="180301" y="9169"/>
                  </a:lnTo>
                  <a:lnTo>
                    <a:pt x="180644" y="9702"/>
                  </a:lnTo>
                  <a:lnTo>
                    <a:pt x="180809" y="10388"/>
                  </a:lnTo>
                  <a:lnTo>
                    <a:pt x="183883" y="10388"/>
                  </a:lnTo>
                  <a:close/>
                </a:path>
                <a:path w="230504" h="24130">
                  <a:moveTo>
                    <a:pt x="194475" y="16383"/>
                  </a:moveTo>
                  <a:lnTo>
                    <a:pt x="192125" y="16383"/>
                  </a:lnTo>
                  <a:lnTo>
                    <a:pt x="191668" y="16268"/>
                  </a:lnTo>
                  <a:lnTo>
                    <a:pt x="191147" y="15786"/>
                  </a:lnTo>
                  <a:lnTo>
                    <a:pt x="191020" y="8458"/>
                  </a:lnTo>
                  <a:lnTo>
                    <a:pt x="194424" y="8458"/>
                  </a:lnTo>
                  <a:lnTo>
                    <a:pt x="194424" y="6007"/>
                  </a:lnTo>
                  <a:lnTo>
                    <a:pt x="191020" y="6007"/>
                  </a:lnTo>
                  <a:lnTo>
                    <a:pt x="191020" y="2540"/>
                  </a:lnTo>
                  <a:lnTo>
                    <a:pt x="188429" y="2540"/>
                  </a:lnTo>
                  <a:lnTo>
                    <a:pt x="188087" y="6007"/>
                  </a:lnTo>
                  <a:lnTo>
                    <a:pt x="185864" y="6007"/>
                  </a:lnTo>
                  <a:lnTo>
                    <a:pt x="185864" y="8458"/>
                  </a:lnTo>
                  <a:lnTo>
                    <a:pt x="188087" y="8458"/>
                  </a:lnTo>
                  <a:lnTo>
                    <a:pt x="188188" y="16268"/>
                  </a:lnTo>
                  <a:lnTo>
                    <a:pt x="188252" y="16586"/>
                  </a:lnTo>
                  <a:lnTo>
                    <a:pt x="188925" y="17792"/>
                  </a:lnTo>
                  <a:lnTo>
                    <a:pt x="189395" y="18224"/>
                  </a:lnTo>
                  <a:lnTo>
                    <a:pt x="190614" y="18745"/>
                  </a:lnTo>
                  <a:lnTo>
                    <a:pt x="191338" y="18872"/>
                  </a:lnTo>
                  <a:lnTo>
                    <a:pt x="194475" y="18872"/>
                  </a:lnTo>
                  <a:lnTo>
                    <a:pt x="194475" y="16383"/>
                  </a:lnTo>
                  <a:close/>
                </a:path>
                <a:path w="230504" h="24130">
                  <a:moveTo>
                    <a:pt x="200418" y="6007"/>
                  </a:moveTo>
                  <a:lnTo>
                    <a:pt x="197485" y="6007"/>
                  </a:lnTo>
                  <a:lnTo>
                    <a:pt x="197485" y="18872"/>
                  </a:lnTo>
                  <a:lnTo>
                    <a:pt x="200418" y="18872"/>
                  </a:lnTo>
                  <a:lnTo>
                    <a:pt x="200418" y="6007"/>
                  </a:lnTo>
                  <a:close/>
                </a:path>
                <a:path w="230504" h="24130">
                  <a:moveTo>
                    <a:pt x="200812" y="1981"/>
                  </a:moveTo>
                  <a:lnTo>
                    <a:pt x="200634" y="1574"/>
                  </a:lnTo>
                  <a:lnTo>
                    <a:pt x="200279" y="1270"/>
                  </a:lnTo>
                  <a:lnTo>
                    <a:pt x="199936" y="939"/>
                  </a:lnTo>
                  <a:lnTo>
                    <a:pt x="199491" y="787"/>
                  </a:lnTo>
                  <a:lnTo>
                    <a:pt x="198412" y="787"/>
                  </a:lnTo>
                  <a:lnTo>
                    <a:pt x="197967" y="939"/>
                  </a:lnTo>
                  <a:lnTo>
                    <a:pt x="197269" y="1574"/>
                  </a:lnTo>
                  <a:lnTo>
                    <a:pt x="197091" y="1981"/>
                  </a:lnTo>
                  <a:lnTo>
                    <a:pt x="197091" y="2984"/>
                  </a:lnTo>
                  <a:lnTo>
                    <a:pt x="197269" y="3390"/>
                  </a:lnTo>
                  <a:lnTo>
                    <a:pt x="197967" y="4064"/>
                  </a:lnTo>
                  <a:lnTo>
                    <a:pt x="198412" y="4229"/>
                  </a:lnTo>
                  <a:lnTo>
                    <a:pt x="199491" y="4229"/>
                  </a:lnTo>
                  <a:lnTo>
                    <a:pt x="199936" y="4064"/>
                  </a:lnTo>
                  <a:lnTo>
                    <a:pt x="200634" y="3390"/>
                  </a:lnTo>
                  <a:lnTo>
                    <a:pt x="200812" y="2984"/>
                  </a:lnTo>
                  <a:lnTo>
                    <a:pt x="200812" y="1981"/>
                  </a:lnTo>
                  <a:close/>
                </a:path>
                <a:path w="230504" h="24130">
                  <a:moveTo>
                    <a:pt x="215785" y="10744"/>
                  </a:moveTo>
                  <a:lnTo>
                    <a:pt x="215607" y="9931"/>
                  </a:lnTo>
                  <a:lnTo>
                    <a:pt x="214718" y="8242"/>
                  </a:lnTo>
                  <a:lnTo>
                    <a:pt x="214553" y="7912"/>
                  </a:lnTo>
                  <a:lnTo>
                    <a:pt x="213829" y="7124"/>
                  </a:lnTo>
                  <a:lnTo>
                    <a:pt x="212775" y="6489"/>
                  </a:lnTo>
                  <a:lnTo>
                    <a:pt x="212775" y="13766"/>
                  </a:lnTo>
                  <a:lnTo>
                    <a:pt x="212712" y="14135"/>
                  </a:lnTo>
                  <a:lnTo>
                    <a:pt x="212178" y="15379"/>
                  </a:lnTo>
                  <a:lnTo>
                    <a:pt x="211797" y="15862"/>
                  </a:lnTo>
                  <a:lnTo>
                    <a:pt x="210845" y="16497"/>
                  </a:lnTo>
                  <a:lnTo>
                    <a:pt x="210286" y="16649"/>
                  </a:lnTo>
                  <a:lnTo>
                    <a:pt x="209029" y="16649"/>
                  </a:lnTo>
                  <a:lnTo>
                    <a:pt x="206540" y="13766"/>
                  </a:lnTo>
                  <a:lnTo>
                    <a:pt x="206616" y="10744"/>
                  </a:lnTo>
                  <a:lnTo>
                    <a:pt x="207162" y="9486"/>
                  </a:lnTo>
                  <a:lnTo>
                    <a:pt x="207543" y="9017"/>
                  </a:lnTo>
                  <a:lnTo>
                    <a:pt x="208508" y="8394"/>
                  </a:lnTo>
                  <a:lnTo>
                    <a:pt x="209054" y="8242"/>
                  </a:lnTo>
                  <a:lnTo>
                    <a:pt x="210312" y="8242"/>
                  </a:lnTo>
                  <a:lnTo>
                    <a:pt x="212775" y="13766"/>
                  </a:lnTo>
                  <a:lnTo>
                    <a:pt x="212775" y="6489"/>
                  </a:lnTo>
                  <a:lnTo>
                    <a:pt x="211975" y="6007"/>
                  </a:lnTo>
                  <a:lnTo>
                    <a:pt x="210896" y="5715"/>
                  </a:lnTo>
                  <a:lnTo>
                    <a:pt x="208470" y="5715"/>
                  </a:lnTo>
                  <a:lnTo>
                    <a:pt x="203568" y="10744"/>
                  </a:lnTo>
                  <a:lnTo>
                    <a:pt x="203568" y="14135"/>
                  </a:lnTo>
                  <a:lnTo>
                    <a:pt x="208445" y="19164"/>
                  </a:lnTo>
                  <a:lnTo>
                    <a:pt x="210870" y="19164"/>
                  </a:lnTo>
                  <a:lnTo>
                    <a:pt x="211950" y="18884"/>
                  </a:lnTo>
                  <a:lnTo>
                    <a:pt x="213804" y="17767"/>
                  </a:lnTo>
                  <a:lnTo>
                    <a:pt x="214528" y="16979"/>
                  </a:lnTo>
                  <a:lnTo>
                    <a:pt x="214693" y="16649"/>
                  </a:lnTo>
                  <a:lnTo>
                    <a:pt x="215595" y="14935"/>
                  </a:lnTo>
                  <a:lnTo>
                    <a:pt x="215773" y="14135"/>
                  </a:lnTo>
                  <a:lnTo>
                    <a:pt x="215785" y="10744"/>
                  </a:lnTo>
                  <a:close/>
                </a:path>
                <a:path w="230504" h="24130">
                  <a:moveTo>
                    <a:pt x="230365" y="18872"/>
                  </a:moveTo>
                  <a:lnTo>
                    <a:pt x="230263" y="9156"/>
                  </a:lnTo>
                  <a:lnTo>
                    <a:pt x="230187" y="8737"/>
                  </a:lnTo>
                  <a:lnTo>
                    <a:pt x="229908" y="8191"/>
                  </a:lnTo>
                  <a:lnTo>
                    <a:pt x="229781" y="7950"/>
                  </a:lnTo>
                  <a:lnTo>
                    <a:pt x="229425" y="7239"/>
                  </a:lnTo>
                  <a:lnTo>
                    <a:pt x="228892" y="6680"/>
                  </a:lnTo>
                  <a:lnTo>
                    <a:pt x="227495" y="5918"/>
                  </a:lnTo>
                  <a:lnTo>
                    <a:pt x="226656" y="5715"/>
                  </a:lnTo>
                  <a:lnTo>
                    <a:pt x="224713" y="5715"/>
                  </a:lnTo>
                  <a:lnTo>
                    <a:pt x="223888" y="5918"/>
                  </a:lnTo>
                  <a:lnTo>
                    <a:pt x="223202" y="6337"/>
                  </a:lnTo>
                  <a:lnTo>
                    <a:pt x="222516" y="6718"/>
                  </a:lnTo>
                  <a:lnTo>
                    <a:pt x="221996" y="7264"/>
                  </a:lnTo>
                  <a:lnTo>
                    <a:pt x="221640" y="7950"/>
                  </a:lnTo>
                  <a:lnTo>
                    <a:pt x="221449" y="6007"/>
                  </a:lnTo>
                  <a:lnTo>
                    <a:pt x="218859" y="6007"/>
                  </a:lnTo>
                  <a:lnTo>
                    <a:pt x="218859" y="18872"/>
                  </a:lnTo>
                  <a:lnTo>
                    <a:pt x="221792" y="18872"/>
                  </a:lnTo>
                  <a:lnTo>
                    <a:pt x="221919" y="10109"/>
                  </a:lnTo>
                  <a:lnTo>
                    <a:pt x="222453" y="9156"/>
                  </a:lnTo>
                  <a:lnTo>
                    <a:pt x="222821" y="8801"/>
                  </a:lnTo>
                  <a:lnTo>
                    <a:pt x="223735" y="8305"/>
                  </a:lnTo>
                  <a:lnTo>
                    <a:pt x="224231" y="8191"/>
                  </a:lnTo>
                  <a:lnTo>
                    <a:pt x="225615" y="8191"/>
                  </a:lnTo>
                  <a:lnTo>
                    <a:pt x="226275" y="8445"/>
                  </a:lnTo>
                  <a:lnTo>
                    <a:pt x="227228" y="9436"/>
                  </a:lnTo>
                  <a:lnTo>
                    <a:pt x="227444" y="10109"/>
                  </a:lnTo>
                  <a:lnTo>
                    <a:pt x="227457" y="18872"/>
                  </a:lnTo>
                  <a:lnTo>
                    <a:pt x="230365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29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910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2235" y="18681"/>
                  </a:lnTo>
                  <a:lnTo>
                    <a:pt x="54775" y="16700"/>
                  </a:lnTo>
                  <a:lnTo>
                    <a:pt x="54876" y="16522"/>
                  </a:lnTo>
                  <a:lnTo>
                    <a:pt x="55575" y="15341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31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37" y="12090"/>
                  </a:lnTo>
                  <a:lnTo>
                    <a:pt x="43751" y="7950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70472" y="9931"/>
                  </a:lnTo>
                  <a:lnTo>
                    <a:pt x="69583" y="8242"/>
                  </a:lnTo>
                  <a:lnTo>
                    <a:pt x="69418" y="7912"/>
                  </a:lnTo>
                  <a:lnTo>
                    <a:pt x="68694" y="7124"/>
                  </a:lnTo>
                  <a:lnTo>
                    <a:pt x="67640" y="6489"/>
                  </a:lnTo>
                  <a:lnTo>
                    <a:pt x="67640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75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17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40" y="13766"/>
                  </a:lnTo>
                  <a:lnTo>
                    <a:pt x="67640" y="6489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32" y="10744"/>
                  </a:lnTo>
                  <a:lnTo>
                    <a:pt x="58432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66814" y="18884"/>
                  </a:lnTo>
                  <a:lnTo>
                    <a:pt x="68668" y="17767"/>
                  </a:lnTo>
                  <a:lnTo>
                    <a:pt x="69392" y="16979"/>
                  </a:lnTo>
                  <a:lnTo>
                    <a:pt x="69557" y="16649"/>
                  </a:lnTo>
                  <a:lnTo>
                    <a:pt x="70459" y="14935"/>
                  </a:lnTo>
                  <a:lnTo>
                    <a:pt x="70637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08" y="9194"/>
                  </a:lnTo>
                  <a:lnTo>
                    <a:pt x="92544" y="8813"/>
                  </a:lnTo>
                  <a:lnTo>
                    <a:pt x="92265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61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80" y="7175"/>
                  </a:lnTo>
                  <a:lnTo>
                    <a:pt x="84035" y="7874"/>
                  </a:lnTo>
                  <a:lnTo>
                    <a:pt x="83934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14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10" y="6007"/>
                  </a:lnTo>
                  <a:lnTo>
                    <a:pt x="73710" y="18872"/>
                  </a:lnTo>
                  <a:lnTo>
                    <a:pt x="76657" y="18872"/>
                  </a:lnTo>
                  <a:lnTo>
                    <a:pt x="76784" y="1014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7978" y="8585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45"/>
                  </a:lnTo>
                  <a:lnTo>
                    <a:pt x="81546" y="9436"/>
                  </a:lnTo>
                  <a:lnTo>
                    <a:pt x="81635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93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85" y="9436"/>
                  </a:lnTo>
                  <a:lnTo>
                    <a:pt x="89674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13" y="10858"/>
                  </a:moveTo>
                  <a:lnTo>
                    <a:pt x="108635" y="10007"/>
                  </a:lnTo>
                  <a:lnTo>
                    <a:pt x="107823" y="8255"/>
                  </a:lnTo>
                  <a:lnTo>
                    <a:pt x="107696" y="7988"/>
                  </a:lnTo>
                  <a:lnTo>
                    <a:pt x="107530" y="7797"/>
                  </a:lnTo>
                  <a:lnTo>
                    <a:pt x="107022" y="7188"/>
                  </a:lnTo>
                  <a:lnTo>
                    <a:pt x="105765" y="6337"/>
                  </a:lnTo>
                  <a:lnTo>
                    <a:pt x="105765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99733" y="9601"/>
                  </a:lnTo>
                  <a:lnTo>
                    <a:pt x="100126" y="9118"/>
                  </a:lnTo>
                  <a:lnTo>
                    <a:pt x="101155" y="8432"/>
                  </a:lnTo>
                  <a:lnTo>
                    <a:pt x="101765" y="8255"/>
                  </a:lnTo>
                  <a:lnTo>
                    <a:pt x="103124" y="8255"/>
                  </a:lnTo>
                  <a:lnTo>
                    <a:pt x="105765" y="13754"/>
                  </a:lnTo>
                  <a:lnTo>
                    <a:pt x="105765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25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66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96" y="19164"/>
                  </a:lnTo>
                  <a:lnTo>
                    <a:pt x="104241" y="19164"/>
                  </a:lnTo>
                  <a:lnTo>
                    <a:pt x="105219" y="18884"/>
                  </a:lnTo>
                  <a:lnTo>
                    <a:pt x="106946" y="17716"/>
                  </a:lnTo>
                  <a:lnTo>
                    <a:pt x="107454" y="17132"/>
                  </a:lnTo>
                  <a:lnTo>
                    <a:pt x="107632" y="16929"/>
                  </a:lnTo>
                  <a:lnTo>
                    <a:pt x="107772" y="16624"/>
                  </a:lnTo>
                  <a:lnTo>
                    <a:pt x="108623" y="14909"/>
                  </a:lnTo>
                  <a:lnTo>
                    <a:pt x="108813" y="14033"/>
                  </a:lnTo>
                  <a:lnTo>
                    <a:pt x="108813" y="10858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2605" y="9245"/>
                  </a:lnTo>
                  <a:lnTo>
                    <a:pt x="122466" y="8712"/>
                  </a:lnTo>
                  <a:lnTo>
                    <a:pt x="122123" y="8115"/>
                  </a:lnTo>
                  <a:lnTo>
                    <a:pt x="121653" y="7289"/>
                  </a:lnTo>
                  <a:lnTo>
                    <a:pt x="121043" y="6718"/>
                  </a:ln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74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608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48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73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29743" y="9779"/>
                  </a:lnTo>
                  <a:lnTo>
                    <a:pt x="130060" y="9537"/>
                  </a:lnTo>
                  <a:lnTo>
                    <a:pt x="130365" y="9271"/>
                  </a:lnTo>
                  <a:lnTo>
                    <a:pt x="130721" y="9080"/>
                  </a:lnTo>
                  <a:lnTo>
                    <a:pt x="131546" y="8851"/>
                  </a:lnTo>
                  <a:lnTo>
                    <a:pt x="131978" y="8801"/>
                  </a:lnTo>
                  <a:lnTo>
                    <a:pt x="134073" y="8801"/>
                  </a:lnTo>
                  <a:lnTo>
                    <a:pt x="134073" y="8293"/>
                  </a:lnTo>
                  <a:lnTo>
                    <a:pt x="134073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3586" y="18999"/>
                  </a:lnTo>
                  <a:lnTo>
                    <a:pt x="145110" y="18313"/>
                  </a:lnTo>
                  <a:lnTo>
                    <a:pt x="145745" y="17843"/>
                  </a:lnTo>
                  <a:lnTo>
                    <a:pt x="146240" y="17259"/>
                  </a:lnTo>
                  <a:lnTo>
                    <a:pt x="146697" y="16751"/>
                  </a:lnTo>
                  <a:lnTo>
                    <a:pt x="146824" y="16586"/>
                  </a:lnTo>
                  <a:lnTo>
                    <a:pt x="147091" y="16090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94"/>
                  </a:lnTo>
                  <a:lnTo>
                    <a:pt x="185699" y="8813"/>
                  </a:lnTo>
                  <a:lnTo>
                    <a:pt x="185420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16" y="5918"/>
                  </a:lnTo>
                  <a:lnTo>
                    <a:pt x="178930" y="6286"/>
                  </a:lnTo>
                  <a:lnTo>
                    <a:pt x="178206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088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69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38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01" y="9436"/>
                  </a:lnTo>
                  <a:lnTo>
                    <a:pt x="174790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68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197929" y="6413"/>
                  </a:lnTo>
                  <a:lnTo>
                    <a:pt x="197929" y="11264"/>
                  </a:lnTo>
                  <a:lnTo>
                    <a:pt x="191744" y="11264"/>
                  </a:lnTo>
                  <a:lnTo>
                    <a:pt x="194360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897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56" y="16751"/>
                  </a:lnTo>
                  <a:lnTo>
                    <a:pt x="194284" y="16751"/>
                  </a:lnTo>
                  <a:lnTo>
                    <a:pt x="191744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13525" y="13411"/>
                  </a:lnTo>
                  <a:lnTo>
                    <a:pt x="213194" y="12954"/>
                  </a:lnTo>
                  <a:lnTo>
                    <a:pt x="212864" y="12433"/>
                  </a:lnTo>
                  <a:lnTo>
                    <a:pt x="212331" y="12039"/>
                  </a:lnTo>
                  <a:lnTo>
                    <a:pt x="210908" y="11518"/>
                  </a:lnTo>
                  <a:lnTo>
                    <a:pt x="210007" y="11315"/>
                  </a:lnTo>
                  <a:lnTo>
                    <a:pt x="208191" y="11074"/>
                  </a:lnTo>
                  <a:lnTo>
                    <a:pt x="207645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86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89" y="8966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13258" y="8623"/>
                  </a:lnTo>
                  <a:lnTo>
                    <a:pt x="213144" y="8140"/>
                  </a:lnTo>
                  <a:lnTo>
                    <a:pt x="213067" y="8013"/>
                  </a:lnTo>
                  <a:lnTo>
                    <a:pt x="212699" y="7353"/>
                  </a:lnTo>
                  <a:lnTo>
                    <a:pt x="211023" y="6045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54" y="14452"/>
                  </a:lnTo>
                  <a:lnTo>
                    <a:pt x="210731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53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37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90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96" y="9486"/>
                  </a:lnTo>
                  <a:lnTo>
                    <a:pt x="241287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6730" y="8623"/>
                  </a:lnTo>
                  <a:lnTo>
                    <a:pt x="256616" y="8140"/>
                  </a:lnTo>
                  <a:lnTo>
                    <a:pt x="256540" y="8013"/>
                  </a:lnTo>
                  <a:lnTo>
                    <a:pt x="256184" y="7353"/>
                  </a:lnTo>
                  <a:lnTo>
                    <a:pt x="254495" y="6045"/>
                  </a:lnTo>
                  <a:lnTo>
                    <a:pt x="253326" y="5715"/>
                  </a:lnTo>
                  <a:lnTo>
                    <a:pt x="250774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03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25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09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57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05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55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692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55" y="18872"/>
                  </a:lnTo>
                  <a:lnTo>
                    <a:pt x="289255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89"/>
                  </a:lnTo>
                  <a:lnTo>
                    <a:pt x="301345" y="6718"/>
                  </a:ln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608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95" y="15735"/>
                  </a:lnTo>
                  <a:lnTo>
                    <a:pt x="295033" y="14274"/>
                  </a:lnTo>
                  <a:lnTo>
                    <a:pt x="295313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960" y="16471"/>
                  </a:lnTo>
                  <a:lnTo>
                    <a:pt x="292150" y="16891"/>
                  </a:lnTo>
                  <a:lnTo>
                    <a:pt x="292620" y="17792"/>
                  </a:lnTo>
                  <a:lnTo>
                    <a:pt x="293103" y="18275"/>
                  </a:lnTo>
                  <a:lnTo>
                    <a:pt x="294424" y="18986"/>
                  </a:lnTo>
                  <a:lnTo>
                    <a:pt x="295249" y="19164"/>
                  </a:lnTo>
                  <a:lnTo>
                    <a:pt x="296722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05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695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6491" y="8623"/>
                  </a:lnTo>
                  <a:lnTo>
                    <a:pt x="326377" y="8140"/>
                  </a:lnTo>
                  <a:lnTo>
                    <a:pt x="326301" y="8013"/>
                  </a:lnTo>
                  <a:lnTo>
                    <a:pt x="325945" y="7353"/>
                  </a:lnTo>
                  <a:lnTo>
                    <a:pt x="324256" y="6045"/>
                  </a:lnTo>
                  <a:lnTo>
                    <a:pt x="323088" y="5715"/>
                  </a:lnTo>
                  <a:lnTo>
                    <a:pt x="320535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64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86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71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63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75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102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60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41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41" y="21323"/>
                  </a:lnTo>
                  <a:lnTo>
                    <a:pt x="24441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00" y="9639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00" y="9639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60" y="9956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30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44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44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77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811" y="9283"/>
                  </a:lnTo>
                  <a:lnTo>
                    <a:pt x="41548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811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9" y="19303"/>
                  </a:lnTo>
                  <a:lnTo>
                    <a:pt x="53359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590" y="19303"/>
                  </a:lnTo>
                  <a:lnTo>
                    <a:pt x="55607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01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590" y="19303"/>
                  </a:lnTo>
                  <a:lnTo>
                    <a:pt x="62679" y="19176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2691" y="8991"/>
                  </a:lnTo>
                  <a:lnTo>
                    <a:pt x="62601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607" y="8851"/>
                  </a:lnTo>
                  <a:lnTo>
                    <a:pt x="62601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392" y="114"/>
                  </a:lnTo>
                  <a:lnTo>
                    <a:pt x="67392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7171" y="10299"/>
                  </a:lnTo>
                  <a:lnTo>
                    <a:pt x="77307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43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43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82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3846" y="7467"/>
                  </a:lnTo>
                  <a:lnTo>
                    <a:pt x="92881" y="8051"/>
                  </a:lnTo>
                  <a:lnTo>
                    <a:pt x="92132" y="8915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82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8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300" y="17805"/>
                  </a:lnTo>
                  <a:lnTo>
                    <a:pt x="112162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54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56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267" y="10109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711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34" y="7962"/>
                  </a:lnTo>
                  <a:lnTo>
                    <a:pt x="180359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34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09996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34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21" y="21272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86" y="18859"/>
                  </a:lnTo>
                  <a:lnTo>
                    <a:pt x="210034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284" y="18097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09996" y="10083"/>
                  </a:lnTo>
                  <a:lnTo>
                    <a:pt x="210686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33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4745" y="8051"/>
                  </a:lnTo>
                  <a:lnTo>
                    <a:pt x="223983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30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33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43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29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78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34" y="6857"/>
                  </a:lnTo>
                  <a:lnTo>
                    <a:pt x="258629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31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26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18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95" y="18986"/>
                  </a:lnTo>
                  <a:lnTo>
                    <a:pt x="2095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95" y="9652"/>
                  </a:lnTo>
                  <a:lnTo>
                    <a:pt x="2095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18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11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51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4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93" y="6096"/>
                  </a:moveTo>
                  <a:lnTo>
                    <a:pt x="34175" y="6096"/>
                  </a:lnTo>
                  <a:lnTo>
                    <a:pt x="33299" y="6273"/>
                  </a:lnTo>
                  <a:lnTo>
                    <a:pt x="30302" y="10756"/>
                  </a:lnTo>
                  <a:lnTo>
                    <a:pt x="30508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01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4" y="17627"/>
                  </a:lnTo>
                  <a:lnTo>
                    <a:pt x="39687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506" y="6794"/>
                  </a:lnTo>
                  <a:lnTo>
                    <a:pt x="36931" y="6248"/>
                  </a:lnTo>
                  <a:lnTo>
                    <a:pt x="36093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68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68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59" y="16408"/>
                  </a:lnTo>
                  <a:lnTo>
                    <a:pt x="88581" y="17170"/>
                  </a:lnTo>
                  <a:lnTo>
                    <a:pt x="88694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59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60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18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18" y="7912"/>
                  </a:lnTo>
                  <a:lnTo>
                    <a:pt x="94018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04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38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62" y="14427"/>
                  </a:lnTo>
                  <a:lnTo>
                    <a:pt x="105448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04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2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6001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23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14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6001" y="17551"/>
                  </a:lnTo>
                  <a:lnTo>
                    <a:pt x="126364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822" y="9156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23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87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87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22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509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509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33" y="17627"/>
                  </a:lnTo>
                  <a:lnTo>
                    <a:pt x="145618" y="18122"/>
                  </a:lnTo>
                  <a:lnTo>
                    <a:pt x="146342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9301" y="11696"/>
                  </a:lnTo>
                  <a:lnTo>
                    <a:pt x="148653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82" y="6096"/>
                  </a:lnTo>
                  <a:lnTo>
                    <a:pt x="161328" y="6375"/>
                  </a:lnTo>
                  <a:lnTo>
                    <a:pt x="160426" y="6934"/>
                  </a:lnTo>
                  <a:lnTo>
                    <a:pt x="159511" y="7467"/>
                  </a:lnTo>
                  <a:lnTo>
                    <a:pt x="158813" y="8229"/>
                  </a:lnTo>
                  <a:lnTo>
                    <a:pt x="157797" y="10198"/>
                  </a:lnTo>
                  <a:lnTo>
                    <a:pt x="157656" y="10871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86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33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33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26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67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69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4866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6" y="9131"/>
                  </a:lnTo>
                  <a:lnTo>
                    <a:pt x="173866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29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46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29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194614" y="11696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16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61" y="15709"/>
                  </a:lnTo>
                  <a:lnTo>
                    <a:pt x="210515" y="17157"/>
                  </a:lnTo>
                  <a:lnTo>
                    <a:pt x="209626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0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94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94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13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59" y="10871"/>
                  </a:lnTo>
                  <a:lnTo>
                    <a:pt x="239153" y="14732"/>
                  </a:lnTo>
                  <a:lnTo>
                    <a:pt x="239725" y="16344"/>
                  </a:lnTo>
                  <a:lnTo>
                    <a:pt x="242023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31" y="7607"/>
                  </a:lnTo>
                  <a:lnTo>
                    <a:pt x="248881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31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7" y="7988"/>
                  </a:lnTo>
                  <a:lnTo>
                    <a:pt x="249131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82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1467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38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38" y="17195"/>
                  </a:lnTo>
                  <a:lnTo>
                    <a:pt x="280238" y="2997"/>
                  </a:lnTo>
                  <a:close/>
                </a:path>
                <a:path w="493395" h="19685">
                  <a:moveTo>
                    <a:pt x="280238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38" y="2997"/>
                  </a:lnTo>
                  <a:lnTo>
                    <a:pt x="280238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77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77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82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982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78" y="13042"/>
                  </a:lnTo>
                  <a:lnTo>
                    <a:pt x="299681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78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45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45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19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45" y="15963"/>
                  </a:lnTo>
                  <a:lnTo>
                    <a:pt x="348945" y="16985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19" y="8271"/>
                  </a:moveTo>
                  <a:lnTo>
                    <a:pt x="348919" y="9271"/>
                  </a:lnTo>
                  <a:lnTo>
                    <a:pt x="349224" y="9271"/>
                  </a:lnTo>
                  <a:lnTo>
                    <a:pt x="348945" y="8305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19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24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20" y="14312"/>
                  </a:lnTo>
                  <a:lnTo>
                    <a:pt x="356120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20" y="11569"/>
                  </a:lnTo>
                  <a:lnTo>
                    <a:pt x="356162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20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20" y="12852"/>
                  </a:lnTo>
                  <a:lnTo>
                    <a:pt x="356120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20" y="11569"/>
                  </a:lnTo>
                  <a:lnTo>
                    <a:pt x="356120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58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0" y="8445"/>
                  </a:moveTo>
                  <a:lnTo>
                    <a:pt x="370458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0" y="8445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72" y="9131"/>
                  </a:lnTo>
                  <a:lnTo>
                    <a:pt x="386496" y="9575"/>
                  </a:lnTo>
                  <a:lnTo>
                    <a:pt x="386613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092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6740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52" y="6096"/>
                  </a:moveTo>
                  <a:lnTo>
                    <a:pt x="402615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895" y="10871"/>
                  </a:lnTo>
                  <a:lnTo>
                    <a:pt x="397789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31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52" y="6096"/>
                  </a:lnTo>
                  <a:close/>
                </a:path>
                <a:path w="493395" h="19685">
                  <a:moveTo>
                    <a:pt x="408292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92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55" y="16243"/>
                  </a:lnTo>
                  <a:lnTo>
                    <a:pt x="43049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7" y="7658"/>
                  </a:lnTo>
                  <a:lnTo>
                    <a:pt x="429806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7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7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66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607" y="6324"/>
                  </a:lnTo>
                  <a:lnTo>
                    <a:pt x="438607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42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84" y="12852"/>
                  </a:lnTo>
                  <a:lnTo>
                    <a:pt x="449884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300" y="7607"/>
                  </a:lnTo>
                  <a:lnTo>
                    <a:pt x="458050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84" y="11569"/>
                  </a:lnTo>
                  <a:lnTo>
                    <a:pt x="449884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300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6" y="7988"/>
                  </a:lnTo>
                  <a:lnTo>
                    <a:pt x="458300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33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0636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598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408" y="16840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95" y="19075"/>
                  </a:lnTo>
                  <a:lnTo>
                    <a:pt x="487235" y="19215"/>
                  </a:lnTo>
                  <a:lnTo>
                    <a:pt x="489254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01" y="18021"/>
                  </a:lnTo>
                  <a:lnTo>
                    <a:pt x="492512" y="17627"/>
                  </a:lnTo>
                  <a:lnTo>
                    <a:pt x="487476" y="17627"/>
                  </a:lnTo>
                  <a:lnTo>
                    <a:pt x="486555" y="17449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5178" y="6921"/>
                  </a:lnTo>
                  <a:lnTo>
                    <a:pt x="484619" y="7366"/>
                  </a:lnTo>
                  <a:lnTo>
                    <a:pt x="483844" y="8496"/>
                  </a:lnTo>
                  <a:lnTo>
                    <a:pt x="483747" y="11010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67" y="17627"/>
                  </a:lnTo>
                  <a:lnTo>
                    <a:pt x="492512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7502" y="11696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49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83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36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64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66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306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903" y="13716"/>
                  </a:lnTo>
                  <a:lnTo>
                    <a:pt x="16903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46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96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79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393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5026" y="6464"/>
                  </a:lnTo>
                  <a:lnTo>
                    <a:pt x="84429" y="6921"/>
                  </a:lnTo>
                  <a:lnTo>
                    <a:pt x="83604" y="8102"/>
                  </a:lnTo>
                  <a:lnTo>
                    <a:pt x="83537" y="10756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27" y="16751"/>
                  </a:lnTo>
                  <a:lnTo>
                    <a:pt x="89128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18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18" y="7658"/>
                  </a:lnTo>
                  <a:lnTo>
                    <a:pt x="87604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17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21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45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5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86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76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70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69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611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55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55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33" y="6705"/>
                  </a:lnTo>
                  <a:lnTo>
                    <a:pt x="168198" y="6311"/>
                  </a:lnTo>
                  <a:lnTo>
                    <a:pt x="166662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47" y="7696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4767" y="6946"/>
                  </a:lnTo>
                  <a:lnTo>
                    <a:pt x="194106" y="7696"/>
                  </a:lnTo>
                  <a:lnTo>
                    <a:pt x="193179" y="9639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39" y="7632"/>
                  </a:lnTo>
                  <a:lnTo>
                    <a:pt x="202285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39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39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6" y="7958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6" y="7958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10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74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68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13" y="10756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69" y="7480"/>
                  </a:lnTo>
                  <a:lnTo>
                    <a:pt x="242324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4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68" y="8864"/>
                  </a:lnTo>
                  <a:lnTo>
                    <a:pt x="242324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802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58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498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01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25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17" y="12992"/>
                  </a:lnTo>
                  <a:lnTo>
                    <a:pt x="12217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17" y="10312"/>
                  </a:lnTo>
                  <a:lnTo>
                    <a:pt x="12243" y="9728"/>
                  </a:lnTo>
                  <a:lnTo>
                    <a:pt x="12468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62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73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17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17" y="11772"/>
                  </a:lnTo>
                  <a:lnTo>
                    <a:pt x="12217" y="10312"/>
                  </a:lnTo>
                  <a:close/>
                </a:path>
                <a:path w="132079" h="22860">
                  <a:moveTo>
                    <a:pt x="19176" y="10312"/>
                  </a:moveTo>
                  <a:lnTo>
                    <a:pt x="12217" y="10312"/>
                  </a:lnTo>
                  <a:lnTo>
                    <a:pt x="12217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76" y="10642"/>
                  </a:lnTo>
                  <a:lnTo>
                    <a:pt x="19176" y="10312"/>
                  </a:lnTo>
                  <a:close/>
                </a:path>
                <a:path w="132079" h="22860">
                  <a:moveTo>
                    <a:pt x="20162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57" y="8966"/>
                  </a:lnTo>
                  <a:lnTo>
                    <a:pt x="19176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307" y="6819"/>
                  </a:lnTo>
                  <a:lnTo>
                    <a:pt x="20162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76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51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18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3" y="6172"/>
                  </a:lnTo>
                  <a:lnTo>
                    <a:pt x="36118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33" y="5067"/>
                  </a:lnTo>
                  <a:lnTo>
                    <a:pt x="39513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51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94" y="7137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7" y="7142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7" y="7142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37" y="5092"/>
                  </a:lnTo>
                  <a:lnTo>
                    <a:pt x="42811" y="6083"/>
                  </a:lnTo>
                  <a:lnTo>
                    <a:pt x="42227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44" y="0"/>
                  </a:lnTo>
                  <a:lnTo>
                    <a:pt x="61544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39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11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36" y="12941"/>
                  </a:lnTo>
                  <a:lnTo>
                    <a:pt x="76936" y="9905"/>
                  </a:lnTo>
                  <a:lnTo>
                    <a:pt x="77266" y="8775"/>
                  </a:lnTo>
                  <a:lnTo>
                    <a:pt x="78574" y="7251"/>
                  </a:lnTo>
                  <a:lnTo>
                    <a:pt x="79451" y="6857"/>
                  </a:lnTo>
                  <a:lnTo>
                    <a:pt x="85424" y="6857"/>
                  </a:lnTo>
                  <a:lnTo>
                    <a:pt x="84772" y="6172"/>
                  </a:lnTo>
                  <a:lnTo>
                    <a:pt x="83819" y="5651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24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11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991" y="7924"/>
                  </a:lnTo>
                  <a:lnTo>
                    <a:pt x="85496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21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04" y="7023"/>
                  </a:lnTo>
                  <a:lnTo>
                    <a:pt x="96507" y="7061"/>
                  </a:lnTo>
                  <a:lnTo>
                    <a:pt x="96723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61" y="13500"/>
                  </a:lnTo>
                  <a:lnTo>
                    <a:pt x="98866" y="14884"/>
                  </a:lnTo>
                  <a:lnTo>
                    <a:pt x="98984" y="15138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5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879" y="14884"/>
                  </a:lnTo>
                  <a:lnTo>
                    <a:pt x="101155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8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40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5" y="16014"/>
                  </a:lnTo>
                  <a:lnTo>
                    <a:pt x="108940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76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18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4" y="7746"/>
                  </a:lnTo>
                  <a:lnTo>
                    <a:pt x="131218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18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87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42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66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34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01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78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34" y="774"/>
                  </a:lnTo>
                  <a:close/>
                </a:path>
                <a:path w="194310" h="24764">
                  <a:moveTo>
                    <a:pt x="12678" y="10553"/>
                  </a:moveTo>
                  <a:lnTo>
                    <a:pt x="8648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48" y="16510"/>
                  </a:lnTo>
                  <a:lnTo>
                    <a:pt x="13201" y="16510"/>
                  </a:lnTo>
                  <a:lnTo>
                    <a:pt x="13769" y="15379"/>
                  </a:lnTo>
                  <a:lnTo>
                    <a:pt x="13842" y="12395"/>
                  </a:lnTo>
                  <a:lnTo>
                    <a:pt x="13474" y="11391"/>
                  </a:lnTo>
                  <a:lnTo>
                    <a:pt x="12678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83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197" y="8801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4455" y="8801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41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92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50" y="8026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50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64" y="0"/>
                  </a:lnTo>
                  <a:lnTo>
                    <a:pt x="55664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48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794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48" y="18783"/>
                  </a:lnTo>
                  <a:lnTo>
                    <a:pt x="81794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794" y="17741"/>
                  </a:lnTo>
                  <a:lnTo>
                    <a:pt x="82355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55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56" y="14617"/>
                  </a:moveTo>
                  <a:lnTo>
                    <a:pt x="109880" y="16687"/>
                  </a:lnTo>
                  <a:lnTo>
                    <a:pt x="110731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66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40" y="15062"/>
                  </a:lnTo>
                  <a:lnTo>
                    <a:pt x="110756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15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73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73" y="3200"/>
                  </a:lnTo>
                  <a:lnTo>
                    <a:pt x="129273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7" y="6858"/>
                  </a:lnTo>
                  <a:lnTo>
                    <a:pt x="132791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6" y="8420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13" y="5892"/>
                  </a:lnTo>
                  <a:lnTo>
                    <a:pt x="135914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502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88" y="10680"/>
                  </a:lnTo>
                  <a:lnTo>
                    <a:pt x="154488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24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097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694" y="9321"/>
                  </a:lnTo>
                  <a:lnTo>
                    <a:pt x="17348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097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069" y="8674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5" y="7926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5" y="7926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52" y="5613"/>
                  </a:lnTo>
                  <a:lnTo>
                    <a:pt x="174624" y="5867"/>
                  </a:lnTo>
                  <a:lnTo>
                    <a:pt x="173824" y="6375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8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81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46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8" y="8775"/>
                  </a:lnTo>
                  <a:lnTo>
                    <a:pt x="186982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200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20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68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60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60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33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27" y="15709"/>
                  </a:lnTo>
                  <a:lnTo>
                    <a:pt x="30734" y="16294"/>
                  </a:lnTo>
                  <a:lnTo>
                    <a:pt x="30454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2992" y="7137"/>
                  </a:lnTo>
                  <a:lnTo>
                    <a:pt x="32778" y="6756"/>
                  </a:lnTo>
                  <a:lnTo>
                    <a:pt x="31089" y="5422"/>
                  </a:lnTo>
                  <a:lnTo>
                    <a:pt x="29933" y="5092"/>
                  </a:lnTo>
                  <a:close/>
                </a:path>
                <a:path w="121284" h="24764">
                  <a:moveTo>
                    <a:pt x="32992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26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2992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63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45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56" y="13944"/>
                  </a:lnTo>
                  <a:lnTo>
                    <a:pt x="48761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5138" y="8826"/>
                  </a:lnTo>
                  <a:lnTo>
                    <a:pt x="65836" y="8255"/>
                  </a:lnTo>
                  <a:lnTo>
                    <a:pt x="66230" y="8051"/>
                  </a:lnTo>
                  <a:lnTo>
                    <a:pt x="6722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2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42" y="1104"/>
                  </a:lnTo>
                  <a:lnTo>
                    <a:pt x="71742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82" y="2032"/>
                  </a:lnTo>
                  <a:lnTo>
                    <a:pt x="75082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16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16" y="24206"/>
                  </a:lnTo>
                  <a:lnTo>
                    <a:pt x="90716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85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16" y="16662"/>
                  </a:lnTo>
                  <a:lnTo>
                    <a:pt x="90716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16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16" y="7315"/>
                  </a:lnTo>
                  <a:lnTo>
                    <a:pt x="90716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73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77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28" y="12598"/>
                  </a:lnTo>
                  <a:lnTo>
                    <a:pt x="110528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64" y="16687"/>
                  </a:lnTo>
                  <a:lnTo>
                    <a:pt x="115658" y="16865"/>
                  </a:lnTo>
                  <a:lnTo>
                    <a:pt x="119477" y="16865"/>
                  </a:lnTo>
                  <a:lnTo>
                    <a:pt x="119849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28" y="10833"/>
                  </a:lnTo>
                  <a:lnTo>
                    <a:pt x="110528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25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18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18" y="15240"/>
                  </a:lnTo>
                  <a:lnTo>
                    <a:pt x="9118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7" y="242651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96163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75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66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30" y="7010"/>
                  </a:lnTo>
                  <a:lnTo>
                    <a:pt x="15795" y="6874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74"/>
                  </a:moveTo>
                  <a:lnTo>
                    <a:pt x="15630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74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30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92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92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76657" y="257594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363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1020" y="14579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29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107" y="14947"/>
                  </a:lnTo>
                  <a:lnTo>
                    <a:pt x="21949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9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93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93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7" y="2725370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96210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19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82" y="7010"/>
                  </a:lnTo>
                  <a:lnTo>
                    <a:pt x="15748" y="6874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74"/>
                  </a:moveTo>
                  <a:lnTo>
                    <a:pt x="15582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74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83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45" y="2336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45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106" y="3302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76657" y="2874798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7245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1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42" y="2565"/>
                  </a:lnTo>
                  <a:lnTo>
                    <a:pt x="342" y="4724"/>
                  </a:lnTo>
                  <a:lnTo>
                    <a:pt x="3543" y="2781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1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51" y="14947"/>
                  </a:lnTo>
                  <a:lnTo>
                    <a:pt x="20799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799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695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695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285" y="3302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2270" y="12293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792" y="3276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38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38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53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53" y="1803"/>
                  </a:lnTo>
                  <a:lnTo>
                    <a:pt x="44653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61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61" y="1803"/>
                  </a:lnTo>
                  <a:lnTo>
                    <a:pt x="910361" y="0"/>
                  </a:lnTo>
                  <a:close/>
                </a:path>
                <a:path w="965835" h="1905">
                  <a:moveTo>
                    <a:pt x="924102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102" y="1803"/>
                  </a:lnTo>
                  <a:lnTo>
                    <a:pt x="924102" y="0"/>
                  </a:lnTo>
                  <a:close/>
                </a:path>
                <a:path w="965835" h="1905">
                  <a:moveTo>
                    <a:pt x="937844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44" y="1803"/>
                  </a:lnTo>
                  <a:lnTo>
                    <a:pt x="937844" y="0"/>
                  </a:lnTo>
                  <a:close/>
                </a:path>
                <a:path w="965835" h="1905">
                  <a:moveTo>
                    <a:pt x="951585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85" y="1803"/>
                  </a:lnTo>
                  <a:lnTo>
                    <a:pt x="951585" y="0"/>
                  </a:lnTo>
                  <a:close/>
                </a:path>
                <a:path w="965835" h="1905">
                  <a:moveTo>
                    <a:pt x="965327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27" y="1803"/>
                  </a:lnTo>
                  <a:lnTo>
                    <a:pt x="965327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70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70" y="1803"/>
                  </a:lnTo>
                  <a:lnTo>
                    <a:pt x="6870" y="0"/>
                  </a:lnTo>
                  <a:close/>
                </a:path>
                <a:path w="745490" h="1905">
                  <a:moveTo>
                    <a:pt x="20612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612" y="1803"/>
                  </a:lnTo>
                  <a:lnTo>
                    <a:pt x="20612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70" y="0"/>
                  </a:lnTo>
                  <a:lnTo>
                    <a:pt x="27470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1" y="2876394"/>
              <a:ext cx="55841" cy="16210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45" cy="25576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028784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558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79718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798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4" y="6391"/>
                  </a:moveTo>
                  <a:lnTo>
                    <a:pt x="15798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4" y="6391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59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206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206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2" y="12992"/>
                  </a:lnTo>
                  <a:lnTo>
                    <a:pt x="40347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66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98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4" y="5905"/>
                  </a:lnTo>
                  <a:lnTo>
                    <a:pt x="66192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60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60" y="9309"/>
                  </a:lnTo>
                  <a:lnTo>
                    <a:pt x="65760" y="9029"/>
                  </a:lnTo>
                  <a:close/>
                </a:path>
                <a:path w="116839" h="20319">
                  <a:moveTo>
                    <a:pt x="66604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52" y="7874"/>
                  </a:lnTo>
                  <a:lnTo>
                    <a:pt x="65760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4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60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64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96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38" y="14490"/>
                  </a:lnTo>
                  <a:lnTo>
                    <a:pt x="102987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24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2999" y="6070"/>
                  </a:lnTo>
                  <a:lnTo>
                    <a:pt x="102438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2999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7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712" y="6096"/>
                  </a:lnTo>
                  <a:lnTo>
                    <a:pt x="113283" y="6311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08" y="6313"/>
                  </a:moveTo>
                  <a:lnTo>
                    <a:pt x="108597" y="6832"/>
                  </a:lnTo>
                  <a:lnTo>
                    <a:pt x="108851" y="6832"/>
                  </a:lnTo>
                  <a:lnTo>
                    <a:pt x="108808" y="631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48" y="5410"/>
                  </a:lnTo>
                  <a:lnTo>
                    <a:pt x="108927" y="6019"/>
                  </a:lnTo>
                  <a:lnTo>
                    <a:pt x="108851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53" y="2757516"/>
              <a:ext cx="55841" cy="28098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68" y="2568393"/>
              <a:ext cx="64844" cy="47010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201486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28506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25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152294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3" y="2870"/>
                  </a:lnTo>
                  <a:lnTo>
                    <a:pt x="10198" y="2273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3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3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798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4" y="7280"/>
                  </a:moveTo>
                  <a:lnTo>
                    <a:pt x="15798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4" y="7280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46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44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095" y="16509"/>
                  </a:lnTo>
                  <a:lnTo>
                    <a:pt x="27660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596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898" y="11175"/>
                  </a:lnTo>
                  <a:lnTo>
                    <a:pt x="22898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44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898" y="9918"/>
                  </a:lnTo>
                  <a:lnTo>
                    <a:pt x="22898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81" y="7061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77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2" y="6362"/>
                  </a:lnTo>
                  <a:lnTo>
                    <a:pt x="33616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715" y="728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6944" y="15824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160" y="7950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30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6186" y="9575"/>
                  </a:lnTo>
                  <a:lnTo>
                    <a:pt x="46188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22" y="14808"/>
                  </a:lnTo>
                  <a:lnTo>
                    <a:pt x="50533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83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65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2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06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46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6" y="6362"/>
                  </a:lnTo>
                  <a:lnTo>
                    <a:pt x="56946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64" y="7293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41" y="8242"/>
                  </a:lnTo>
                  <a:lnTo>
                    <a:pt x="62064" y="7293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41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09" y="7086"/>
                  </a:lnTo>
                  <a:lnTo>
                    <a:pt x="66420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09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6154" y="7200"/>
                  </a:lnTo>
                  <a:lnTo>
                    <a:pt x="66408" y="7302"/>
                  </a:lnTo>
                  <a:lnTo>
                    <a:pt x="66409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22" y="6362"/>
                  </a:lnTo>
                  <a:lnTo>
                    <a:pt x="68407" y="6959"/>
                  </a:lnTo>
                  <a:lnTo>
                    <a:pt x="67576" y="8686"/>
                  </a:lnTo>
                  <a:lnTo>
                    <a:pt x="67396" y="9575"/>
                  </a:lnTo>
                  <a:lnTo>
                    <a:pt x="67399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51" y="6959"/>
                  </a:lnTo>
                  <a:lnTo>
                    <a:pt x="75374" y="6426"/>
                  </a:lnTo>
                  <a:lnTo>
                    <a:pt x="73952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5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5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6" y="7259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6" y="7259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3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70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40" y="16484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40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692" y="15379"/>
                  </a:lnTo>
                  <a:lnTo>
                    <a:pt x="103241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4" y="6959"/>
                  </a:lnTo>
                  <a:lnTo>
                    <a:pt x="102692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4" y="6959"/>
                  </a:moveTo>
                  <a:lnTo>
                    <a:pt x="100025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25" y="14808"/>
                  </a:lnTo>
                  <a:lnTo>
                    <a:pt x="103241" y="14808"/>
                  </a:lnTo>
                  <a:lnTo>
                    <a:pt x="104190" y="13042"/>
                  </a:lnTo>
                  <a:lnTo>
                    <a:pt x="104390" y="12166"/>
                  </a:lnTo>
                  <a:lnTo>
                    <a:pt x="104390" y="9575"/>
                  </a:lnTo>
                  <a:lnTo>
                    <a:pt x="104190" y="8699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537" y="7200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62" y="7202"/>
                  </a:moveTo>
                  <a:lnTo>
                    <a:pt x="108851" y="7721"/>
                  </a:lnTo>
                  <a:lnTo>
                    <a:pt x="109105" y="7721"/>
                  </a:lnTo>
                  <a:lnTo>
                    <a:pt x="109062" y="720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05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51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7" y="2602616"/>
              <a:ext cx="55840" cy="43588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71" y="2498147"/>
              <a:ext cx="64845" cy="54035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374190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0120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327286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9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97" y="16319"/>
                  </a:lnTo>
                  <a:lnTo>
                    <a:pt x="8445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45" y="1371"/>
                  </a:lnTo>
                  <a:lnTo>
                    <a:pt x="6997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85" y="10617"/>
                  </a:lnTo>
                  <a:lnTo>
                    <a:pt x="1318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3" y="8496"/>
                  </a:lnTo>
                  <a:lnTo>
                    <a:pt x="18948" y="7137"/>
                  </a:lnTo>
                  <a:lnTo>
                    <a:pt x="19723" y="6794"/>
                  </a:lnTo>
                  <a:lnTo>
                    <a:pt x="24387" y="6794"/>
                  </a:lnTo>
                  <a:lnTo>
                    <a:pt x="23964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33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33" y="10198"/>
                  </a:lnTo>
                  <a:lnTo>
                    <a:pt x="23533" y="9918"/>
                  </a:lnTo>
                  <a:close/>
                </a:path>
                <a:path w="113029" h="16510">
                  <a:moveTo>
                    <a:pt x="24387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0" y="8762"/>
                  </a:lnTo>
                  <a:lnTo>
                    <a:pt x="23533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7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33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62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800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800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69" y="14681"/>
                  </a:lnTo>
                  <a:lnTo>
                    <a:pt x="33286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312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21" y="5232"/>
                  </a:moveTo>
                  <a:lnTo>
                    <a:pt x="42062" y="5232"/>
                  </a:lnTo>
                  <a:lnTo>
                    <a:pt x="41122" y="5460"/>
                  </a:lnTo>
                  <a:lnTo>
                    <a:pt x="39547" y="6362"/>
                  </a:lnTo>
                  <a:lnTo>
                    <a:pt x="38925" y="7023"/>
                  </a:lnTo>
                  <a:lnTo>
                    <a:pt x="38061" y="8699"/>
                  </a:lnTo>
                  <a:lnTo>
                    <a:pt x="37873" y="9575"/>
                  </a:lnTo>
                  <a:lnTo>
                    <a:pt x="37873" y="12166"/>
                  </a:lnTo>
                  <a:lnTo>
                    <a:pt x="42062" y="16509"/>
                  </a:lnTo>
                  <a:lnTo>
                    <a:pt x="44221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202" y="14808"/>
                  </a:lnTo>
                  <a:lnTo>
                    <a:pt x="41440" y="14477"/>
                  </a:lnTo>
                  <a:lnTo>
                    <a:pt x="40335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21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53" y="9575"/>
                  </a:lnTo>
                  <a:lnTo>
                    <a:pt x="46253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49" y="5422"/>
                  </a:moveTo>
                  <a:lnTo>
                    <a:pt x="50977" y="5422"/>
                  </a:lnTo>
                  <a:lnTo>
                    <a:pt x="51079" y="13982"/>
                  </a:lnTo>
                  <a:lnTo>
                    <a:pt x="51240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78" y="16509"/>
                  </a:lnTo>
                  <a:lnTo>
                    <a:pt x="56553" y="16294"/>
                  </a:lnTo>
                  <a:lnTo>
                    <a:pt x="57886" y="15417"/>
                  </a:lnTo>
                  <a:lnTo>
                    <a:pt x="58378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37" y="13322"/>
                  </a:lnTo>
                  <a:lnTo>
                    <a:pt x="53149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83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78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60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52" y="7137"/>
                  </a:lnTo>
                  <a:lnTo>
                    <a:pt x="78739" y="6794"/>
                  </a:lnTo>
                  <a:lnTo>
                    <a:pt x="83404" y="6794"/>
                  </a:lnTo>
                  <a:lnTo>
                    <a:pt x="82981" y="6311"/>
                  </a:lnTo>
                  <a:lnTo>
                    <a:pt x="81610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49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49" y="10198"/>
                  </a:lnTo>
                  <a:lnTo>
                    <a:pt x="82549" y="9918"/>
                  </a:lnTo>
                  <a:close/>
                </a:path>
                <a:path w="113029" h="16510">
                  <a:moveTo>
                    <a:pt x="83404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2308" y="8280"/>
                  </a:lnTo>
                  <a:lnTo>
                    <a:pt x="82447" y="8762"/>
                  </a:lnTo>
                  <a:lnTo>
                    <a:pt x="82549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4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49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28" y="7086"/>
                  </a:lnTo>
                  <a:lnTo>
                    <a:pt x="92544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28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20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4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9" y="6794"/>
                  </a:lnTo>
                  <a:lnTo>
                    <a:pt x="111277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61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02" y="14719"/>
                  </a:lnTo>
                  <a:lnTo>
                    <a:pt x="109118" y="14808"/>
                  </a:lnTo>
                  <a:lnTo>
                    <a:pt x="112420" y="14808"/>
                  </a:lnTo>
                  <a:lnTo>
                    <a:pt x="111861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45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45" y="10198"/>
                  </a:lnTo>
                  <a:lnTo>
                    <a:pt x="110845" y="9918"/>
                  </a:lnTo>
                  <a:close/>
                </a:path>
                <a:path w="113029" h="16510">
                  <a:moveTo>
                    <a:pt x="111689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7" y="8762"/>
                  </a:lnTo>
                  <a:lnTo>
                    <a:pt x="110845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9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45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41" cy="55656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519868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71" y="2770125"/>
              <a:ext cx="55841" cy="26837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546886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73904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9121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9" y="0"/>
                  </a:moveTo>
                  <a:lnTo>
                    <a:pt x="5600" y="0"/>
                  </a:lnTo>
                  <a:lnTo>
                    <a:pt x="4317" y="317"/>
                  </a:lnTo>
                  <a:lnTo>
                    <a:pt x="2171" y="1587"/>
                  </a:lnTo>
                  <a:lnTo>
                    <a:pt x="1358" y="2489"/>
                  </a:lnTo>
                  <a:lnTo>
                    <a:pt x="22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600" y="15621"/>
                  </a:lnTo>
                  <a:lnTo>
                    <a:pt x="8546" y="15621"/>
                  </a:lnTo>
                  <a:lnTo>
                    <a:pt x="9803" y="15303"/>
                  </a:lnTo>
                  <a:lnTo>
                    <a:pt x="11950" y="14020"/>
                  </a:lnTo>
                  <a:lnTo>
                    <a:pt x="12264" y="13677"/>
                  </a:lnTo>
                  <a:lnTo>
                    <a:pt x="5511" y="13677"/>
                  </a:lnTo>
                  <a:lnTo>
                    <a:pt x="4359" y="13169"/>
                  </a:lnTo>
                  <a:lnTo>
                    <a:pt x="2737" y="11112"/>
                  </a:lnTo>
                  <a:lnTo>
                    <a:pt x="2318" y="9664"/>
                  </a:lnTo>
                  <a:lnTo>
                    <a:pt x="2310" y="5943"/>
                  </a:lnTo>
                  <a:lnTo>
                    <a:pt x="2717" y="4495"/>
                  </a:lnTo>
                  <a:lnTo>
                    <a:pt x="4330" y="2451"/>
                  </a:lnTo>
                  <a:lnTo>
                    <a:pt x="5511" y="1943"/>
                  </a:lnTo>
                  <a:lnTo>
                    <a:pt x="12283" y="1943"/>
                  </a:lnTo>
                  <a:lnTo>
                    <a:pt x="11962" y="1587"/>
                  </a:lnTo>
                  <a:lnTo>
                    <a:pt x="9829" y="317"/>
                  </a:lnTo>
                  <a:lnTo>
                    <a:pt x="8559" y="0"/>
                  </a:lnTo>
                  <a:close/>
                </a:path>
                <a:path w="129539" h="20319">
                  <a:moveTo>
                    <a:pt x="12283" y="1943"/>
                  </a:moveTo>
                  <a:lnTo>
                    <a:pt x="8635" y="1943"/>
                  </a:lnTo>
                  <a:lnTo>
                    <a:pt x="9803" y="2451"/>
                  </a:lnTo>
                  <a:lnTo>
                    <a:pt x="11467" y="4495"/>
                  </a:lnTo>
                  <a:lnTo>
                    <a:pt x="11886" y="5943"/>
                  </a:lnTo>
                  <a:lnTo>
                    <a:pt x="11886" y="9664"/>
                  </a:lnTo>
                  <a:lnTo>
                    <a:pt x="11467" y="11112"/>
                  </a:lnTo>
                  <a:lnTo>
                    <a:pt x="9791" y="13169"/>
                  </a:lnTo>
                  <a:lnTo>
                    <a:pt x="8610" y="13677"/>
                  </a:lnTo>
                  <a:lnTo>
                    <a:pt x="12264" y="13677"/>
                  </a:lnTo>
                  <a:lnTo>
                    <a:pt x="12775" y="13119"/>
                  </a:lnTo>
                  <a:lnTo>
                    <a:pt x="13944" y="10769"/>
                  </a:lnTo>
                  <a:lnTo>
                    <a:pt x="14175" y="9664"/>
                  </a:lnTo>
                  <a:lnTo>
                    <a:pt x="14182" y="5943"/>
                  </a:lnTo>
                  <a:lnTo>
                    <a:pt x="13944" y="4813"/>
                  </a:lnTo>
                  <a:lnTo>
                    <a:pt x="12775" y="2489"/>
                  </a:lnTo>
                  <a:lnTo>
                    <a:pt x="12283" y="1943"/>
                  </a:lnTo>
                  <a:close/>
                </a:path>
                <a:path w="129539" h="20319">
                  <a:moveTo>
                    <a:pt x="19062" y="4533"/>
                  </a:moveTo>
                  <a:lnTo>
                    <a:pt x="16954" y="4533"/>
                  </a:lnTo>
                  <a:lnTo>
                    <a:pt x="16983" y="4876"/>
                  </a:lnTo>
                  <a:lnTo>
                    <a:pt x="17081" y="15430"/>
                  </a:lnTo>
                  <a:lnTo>
                    <a:pt x="19278" y="15430"/>
                  </a:lnTo>
                  <a:lnTo>
                    <a:pt x="19278" y="8750"/>
                  </a:lnTo>
                  <a:lnTo>
                    <a:pt x="19405" y="8229"/>
                  </a:lnTo>
                  <a:lnTo>
                    <a:pt x="19825" y="7353"/>
                  </a:lnTo>
                  <a:lnTo>
                    <a:pt x="18960" y="7353"/>
                  </a:lnTo>
                  <a:lnTo>
                    <a:pt x="19100" y="6667"/>
                  </a:lnTo>
                  <a:lnTo>
                    <a:pt x="19062" y="4533"/>
                  </a:lnTo>
                  <a:close/>
                </a:path>
                <a:path w="129539" h="20319">
                  <a:moveTo>
                    <a:pt x="19221" y="6399"/>
                  </a:moveTo>
                  <a:lnTo>
                    <a:pt x="19100" y="6667"/>
                  </a:lnTo>
                  <a:lnTo>
                    <a:pt x="18960" y="7353"/>
                  </a:lnTo>
                  <a:lnTo>
                    <a:pt x="19303" y="7353"/>
                  </a:lnTo>
                  <a:lnTo>
                    <a:pt x="19221" y="6399"/>
                  </a:lnTo>
                  <a:close/>
                </a:path>
                <a:path w="129539" h="20319">
                  <a:moveTo>
                    <a:pt x="21983" y="4343"/>
                  </a:moveTo>
                  <a:lnTo>
                    <a:pt x="19303" y="7353"/>
                  </a:lnTo>
                  <a:lnTo>
                    <a:pt x="19825" y="7353"/>
                  </a:lnTo>
                  <a:lnTo>
                    <a:pt x="20205" y="6908"/>
                  </a:lnTo>
                  <a:lnTo>
                    <a:pt x="21094" y="6350"/>
                  </a:lnTo>
                  <a:lnTo>
                    <a:pt x="21627" y="6197"/>
                  </a:lnTo>
                  <a:lnTo>
                    <a:pt x="23560" y="6197"/>
                  </a:lnTo>
                  <a:lnTo>
                    <a:pt x="23583" y="4470"/>
                  </a:lnTo>
                  <a:lnTo>
                    <a:pt x="22948" y="4356"/>
                  </a:lnTo>
                  <a:lnTo>
                    <a:pt x="21983" y="4343"/>
                  </a:lnTo>
                  <a:close/>
                </a:path>
                <a:path w="129539" h="20319">
                  <a:moveTo>
                    <a:pt x="23560" y="6197"/>
                  </a:moveTo>
                  <a:lnTo>
                    <a:pt x="22529" y="6197"/>
                  </a:lnTo>
                  <a:lnTo>
                    <a:pt x="22745" y="6210"/>
                  </a:lnTo>
                  <a:lnTo>
                    <a:pt x="22910" y="6248"/>
                  </a:lnTo>
                  <a:lnTo>
                    <a:pt x="23100" y="6261"/>
                  </a:lnTo>
                  <a:lnTo>
                    <a:pt x="23558" y="6413"/>
                  </a:lnTo>
                  <a:lnTo>
                    <a:pt x="23560" y="6197"/>
                  </a:lnTo>
                  <a:close/>
                </a:path>
                <a:path w="129539" h="20319">
                  <a:moveTo>
                    <a:pt x="25755" y="17284"/>
                  </a:moveTo>
                  <a:lnTo>
                    <a:pt x="29044" y="20269"/>
                  </a:lnTo>
                  <a:lnTo>
                    <a:pt x="31711" y="20269"/>
                  </a:lnTo>
                  <a:lnTo>
                    <a:pt x="32994" y="19837"/>
                  </a:lnTo>
                  <a:lnTo>
                    <a:pt x="34299" y="18542"/>
                  </a:lnTo>
                  <a:lnTo>
                    <a:pt x="29400" y="18542"/>
                  </a:lnTo>
                  <a:lnTo>
                    <a:pt x="28904" y="18503"/>
                  </a:lnTo>
                  <a:lnTo>
                    <a:pt x="27952" y="18326"/>
                  </a:lnTo>
                  <a:lnTo>
                    <a:pt x="27495" y="18186"/>
                  </a:lnTo>
                  <a:lnTo>
                    <a:pt x="26631" y="17830"/>
                  </a:lnTo>
                  <a:lnTo>
                    <a:pt x="26199" y="17589"/>
                  </a:lnTo>
                  <a:lnTo>
                    <a:pt x="25755" y="17284"/>
                  </a:lnTo>
                  <a:close/>
                </a:path>
                <a:path w="129539" h="20319">
                  <a:moveTo>
                    <a:pt x="35178" y="12560"/>
                  </a:moveTo>
                  <a:lnTo>
                    <a:pt x="33248" y="12560"/>
                  </a:lnTo>
                  <a:lnTo>
                    <a:pt x="33081" y="13144"/>
                  </a:lnTo>
                  <a:lnTo>
                    <a:pt x="33032" y="16471"/>
                  </a:lnTo>
                  <a:lnTo>
                    <a:pt x="32765" y="17221"/>
                  </a:lnTo>
                  <a:lnTo>
                    <a:pt x="31711" y="18275"/>
                  </a:lnTo>
                  <a:lnTo>
                    <a:pt x="30936" y="18542"/>
                  </a:lnTo>
                  <a:lnTo>
                    <a:pt x="34299" y="18542"/>
                  </a:lnTo>
                  <a:lnTo>
                    <a:pt x="34734" y="18110"/>
                  </a:lnTo>
                  <a:lnTo>
                    <a:pt x="35178" y="16852"/>
                  </a:lnTo>
                  <a:lnTo>
                    <a:pt x="35178" y="12560"/>
                  </a:lnTo>
                  <a:close/>
                </a:path>
                <a:path w="129539" h="20319">
                  <a:moveTo>
                    <a:pt x="30314" y="4343"/>
                  </a:moveTo>
                  <a:lnTo>
                    <a:pt x="28358" y="4343"/>
                  </a:lnTo>
                  <a:lnTo>
                    <a:pt x="27474" y="4584"/>
                  </a:lnTo>
                  <a:lnTo>
                    <a:pt x="24510" y="10922"/>
                  </a:lnTo>
                  <a:lnTo>
                    <a:pt x="24700" y="11849"/>
                  </a:lnTo>
                  <a:lnTo>
                    <a:pt x="25499" y="13462"/>
                  </a:lnTo>
                  <a:lnTo>
                    <a:pt x="26047" y="14071"/>
                  </a:lnTo>
                  <a:lnTo>
                    <a:pt x="27495" y="14960"/>
                  </a:lnTo>
                  <a:lnTo>
                    <a:pt x="28358" y="15176"/>
                  </a:lnTo>
                  <a:lnTo>
                    <a:pt x="30301" y="15176"/>
                  </a:lnTo>
                  <a:lnTo>
                    <a:pt x="31114" y="14935"/>
                  </a:lnTo>
                  <a:lnTo>
                    <a:pt x="32549" y="14008"/>
                  </a:lnTo>
                  <a:lnTo>
                    <a:pt x="32945" y="13462"/>
                  </a:lnTo>
                  <a:lnTo>
                    <a:pt x="28861" y="13449"/>
                  </a:lnTo>
                  <a:lnTo>
                    <a:pt x="28117" y="13144"/>
                  </a:lnTo>
                  <a:lnTo>
                    <a:pt x="26979" y="11823"/>
                  </a:lnTo>
                  <a:lnTo>
                    <a:pt x="26694" y="10922"/>
                  </a:lnTo>
                  <a:lnTo>
                    <a:pt x="26694" y="8559"/>
                  </a:lnTo>
                  <a:lnTo>
                    <a:pt x="26987" y="7658"/>
                  </a:lnTo>
                  <a:lnTo>
                    <a:pt x="28117" y="6388"/>
                  </a:lnTo>
                  <a:lnTo>
                    <a:pt x="28892" y="6070"/>
                  </a:lnTo>
                  <a:lnTo>
                    <a:pt x="32937" y="6070"/>
                  </a:lnTo>
                  <a:lnTo>
                    <a:pt x="32524" y="5511"/>
                  </a:lnTo>
                  <a:lnTo>
                    <a:pt x="31127" y="4584"/>
                  </a:lnTo>
                  <a:lnTo>
                    <a:pt x="30314" y="4343"/>
                  </a:lnTo>
                  <a:close/>
                </a:path>
                <a:path w="129539" h="20319">
                  <a:moveTo>
                    <a:pt x="32937" y="6070"/>
                  </a:moveTo>
                  <a:lnTo>
                    <a:pt x="30822" y="6070"/>
                  </a:lnTo>
                  <a:lnTo>
                    <a:pt x="31593" y="6397"/>
                  </a:lnTo>
                  <a:lnTo>
                    <a:pt x="32735" y="7683"/>
                  </a:lnTo>
                  <a:lnTo>
                    <a:pt x="33006" y="8559"/>
                  </a:lnTo>
                  <a:lnTo>
                    <a:pt x="33006" y="10922"/>
                  </a:lnTo>
                  <a:lnTo>
                    <a:pt x="32727" y="11849"/>
                  </a:lnTo>
                  <a:lnTo>
                    <a:pt x="32078" y="12560"/>
                  </a:lnTo>
                  <a:lnTo>
                    <a:pt x="31584" y="13144"/>
                  </a:lnTo>
                  <a:lnTo>
                    <a:pt x="30822" y="13462"/>
                  </a:lnTo>
                  <a:lnTo>
                    <a:pt x="32945" y="13462"/>
                  </a:lnTo>
                  <a:lnTo>
                    <a:pt x="33032" y="12560"/>
                  </a:lnTo>
                  <a:lnTo>
                    <a:pt x="35178" y="12560"/>
                  </a:lnTo>
                  <a:lnTo>
                    <a:pt x="35178" y="6959"/>
                  </a:lnTo>
                  <a:lnTo>
                    <a:pt x="33222" y="6959"/>
                  </a:lnTo>
                  <a:lnTo>
                    <a:pt x="33032" y="6781"/>
                  </a:lnTo>
                  <a:lnTo>
                    <a:pt x="32937" y="6070"/>
                  </a:lnTo>
                  <a:close/>
                </a:path>
                <a:path w="129539" h="20319">
                  <a:moveTo>
                    <a:pt x="33248" y="12560"/>
                  </a:moveTo>
                  <a:lnTo>
                    <a:pt x="33032" y="12560"/>
                  </a:lnTo>
                  <a:lnTo>
                    <a:pt x="33032" y="13315"/>
                  </a:lnTo>
                  <a:lnTo>
                    <a:pt x="33248" y="12560"/>
                  </a:lnTo>
                  <a:close/>
                </a:path>
                <a:path w="129539" h="20319">
                  <a:moveTo>
                    <a:pt x="33064" y="6397"/>
                  </a:moveTo>
                  <a:lnTo>
                    <a:pt x="33032" y="6781"/>
                  </a:lnTo>
                  <a:lnTo>
                    <a:pt x="33222" y="6959"/>
                  </a:lnTo>
                  <a:lnTo>
                    <a:pt x="33064" y="6397"/>
                  </a:lnTo>
                  <a:close/>
                </a:path>
                <a:path w="129539" h="20319">
                  <a:moveTo>
                    <a:pt x="35343" y="4533"/>
                  </a:moveTo>
                  <a:lnTo>
                    <a:pt x="33222" y="4533"/>
                  </a:lnTo>
                  <a:lnTo>
                    <a:pt x="33158" y="6731"/>
                  </a:lnTo>
                  <a:lnTo>
                    <a:pt x="33222" y="6959"/>
                  </a:lnTo>
                  <a:lnTo>
                    <a:pt x="35178" y="6959"/>
                  </a:lnTo>
                  <a:lnTo>
                    <a:pt x="35242" y="5435"/>
                  </a:lnTo>
                  <a:lnTo>
                    <a:pt x="35343" y="4533"/>
                  </a:lnTo>
                  <a:close/>
                </a:path>
                <a:path w="129539" h="20319">
                  <a:moveTo>
                    <a:pt x="43484" y="4343"/>
                  </a:moveTo>
                  <a:lnTo>
                    <a:pt x="41566" y="4343"/>
                  </a:lnTo>
                  <a:lnTo>
                    <a:pt x="40695" y="4584"/>
                  </a:lnTo>
                  <a:lnTo>
                    <a:pt x="39280" y="5473"/>
                  </a:lnTo>
                  <a:lnTo>
                    <a:pt x="38765" y="6070"/>
                  </a:lnTo>
                  <a:lnTo>
                    <a:pt x="37921" y="7797"/>
                  </a:lnTo>
                  <a:lnTo>
                    <a:pt x="37752" y="8686"/>
                  </a:lnTo>
                  <a:lnTo>
                    <a:pt x="37755" y="11277"/>
                  </a:lnTo>
                  <a:lnTo>
                    <a:pt x="41566" y="15621"/>
                  </a:lnTo>
                  <a:lnTo>
                    <a:pt x="43446" y="15621"/>
                  </a:lnTo>
                  <a:lnTo>
                    <a:pt x="44259" y="15392"/>
                  </a:lnTo>
                  <a:lnTo>
                    <a:pt x="45694" y="14452"/>
                  </a:lnTo>
                  <a:lnTo>
                    <a:pt x="46088" y="13919"/>
                  </a:lnTo>
                  <a:lnTo>
                    <a:pt x="42100" y="13919"/>
                  </a:lnTo>
                  <a:lnTo>
                    <a:pt x="41338" y="13589"/>
                  </a:lnTo>
                  <a:lnTo>
                    <a:pt x="40220" y="12255"/>
                  </a:lnTo>
                  <a:lnTo>
                    <a:pt x="39941" y="11277"/>
                  </a:lnTo>
                  <a:lnTo>
                    <a:pt x="39941" y="8686"/>
                  </a:lnTo>
                  <a:lnTo>
                    <a:pt x="40220" y="7708"/>
                  </a:lnTo>
                  <a:lnTo>
                    <a:pt x="41350" y="6400"/>
                  </a:lnTo>
                  <a:lnTo>
                    <a:pt x="42112" y="6070"/>
                  </a:lnTo>
                  <a:lnTo>
                    <a:pt x="46106" y="6070"/>
                  </a:lnTo>
                  <a:lnTo>
                    <a:pt x="45719" y="5537"/>
                  </a:lnTo>
                  <a:lnTo>
                    <a:pt x="44309" y="4584"/>
                  </a:lnTo>
                  <a:lnTo>
                    <a:pt x="43484" y="4343"/>
                  </a:lnTo>
                  <a:close/>
                </a:path>
                <a:path w="129539" h="20319">
                  <a:moveTo>
                    <a:pt x="48348" y="13004"/>
                  </a:moveTo>
                  <a:lnTo>
                    <a:pt x="46392" y="13004"/>
                  </a:lnTo>
                  <a:lnTo>
                    <a:pt x="46228" y="13589"/>
                  </a:lnTo>
                  <a:lnTo>
                    <a:pt x="46164" y="15430"/>
                  </a:lnTo>
                  <a:lnTo>
                    <a:pt x="48348" y="15430"/>
                  </a:lnTo>
                  <a:lnTo>
                    <a:pt x="48348" y="13004"/>
                  </a:lnTo>
                  <a:close/>
                </a:path>
                <a:path w="129539" h="20319">
                  <a:moveTo>
                    <a:pt x="46106" y="6070"/>
                  </a:moveTo>
                  <a:lnTo>
                    <a:pt x="44005" y="6070"/>
                  </a:lnTo>
                  <a:lnTo>
                    <a:pt x="44754" y="6400"/>
                  </a:lnTo>
                  <a:lnTo>
                    <a:pt x="45313" y="7061"/>
                  </a:lnTo>
                  <a:lnTo>
                    <a:pt x="45897" y="7708"/>
                  </a:lnTo>
                  <a:lnTo>
                    <a:pt x="46176" y="8686"/>
                  </a:lnTo>
                  <a:lnTo>
                    <a:pt x="46176" y="11277"/>
                  </a:lnTo>
                  <a:lnTo>
                    <a:pt x="45897" y="12255"/>
                  </a:lnTo>
                  <a:lnTo>
                    <a:pt x="44754" y="13589"/>
                  </a:lnTo>
                  <a:lnTo>
                    <a:pt x="44005" y="13919"/>
                  </a:lnTo>
                  <a:lnTo>
                    <a:pt x="46088" y="13919"/>
                  </a:lnTo>
                  <a:lnTo>
                    <a:pt x="46164" y="13004"/>
                  </a:lnTo>
                  <a:lnTo>
                    <a:pt x="48348" y="13004"/>
                  </a:lnTo>
                  <a:lnTo>
                    <a:pt x="48348" y="6997"/>
                  </a:lnTo>
                  <a:lnTo>
                    <a:pt x="46176" y="6997"/>
                  </a:lnTo>
                  <a:lnTo>
                    <a:pt x="46106" y="6070"/>
                  </a:lnTo>
                  <a:close/>
                </a:path>
                <a:path w="129539" h="20319">
                  <a:moveTo>
                    <a:pt x="46392" y="13004"/>
                  </a:moveTo>
                  <a:lnTo>
                    <a:pt x="46164" y="13004"/>
                  </a:lnTo>
                  <a:lnTo>
                    <a:pt x="46164" y="13817"/>
                  </a:lnTo>
                  <a:lnTo>
                    <a:pt x="46392" y="13004"/>
                  </a:lnTo>
                  <a:close/>
                </a:path>
                <a:path w="129539" h="20319">
                  <a:moveTo>
                    <a:pt x="46234" y="6343"/>
                  </a:moveTo>
                  <a:lnTo>
                    <a:pt x="46176" y="6997"/>
                  </a:lnTo>
                  <a:lnTo>
                    <a:pt x="46418" y="6997"/>
                  </a:lnTo>
                  <a:lnTo>
                    <a:pt x="46234" y="6343"/>
                  </a:lnTo>
                  <a:close/>
                </a:path>
                <a:path w="129539" h="20319">
                  <a:moveTo>
                    <a:pt x="48513" y="4533"/>
                  </a:moveTo>
                  <a:lnTo>
                    <a:pt x="46392" y="4533"/>
                  </a:lnTo>
                  <a:lnTo>
                    <a:pt x="46343" y="6731"/>
                  </a:lnTo>
                  <a:lnTo>
                    <a:pt x="46418" y="6997"/>
                  </a:lnTo>
                  <a:lnTo>
                    <a:pt x="48348" y="6997"/>
                  </a:lnTo>
                  <a:lnTo>
                    <a:pt x="48432" y="5473"/>
                  </a:lnTo>
                  <a:lnTo>
                    <a:pt x="48513" y="4533"/>
                  </a:lnTo>
                  <a:close/>
                </a:path>
                <a:path w="129539" h="20319">
                  <a:moveTo>
                    <a:pt x="53479" y="4533"/>
                  </a:moveTo>
                  <a:lnTo>
                    <a:pt x="51358" y="4533"/>
                  </a:lnTo>
                  <a:lnTo>
                    <a:pt x="51424" y="5410"/>
                  </a:lnTo>
                  <a:lnTo>
                    <a:pt x="51523" y="15430"/>
                  </a:lnTo>
                  <a:lnTo>
                    <a:pt x="53707" y="15430"/>
                  </a:lnTo>
                  <a:lnTo>
                    <a:pt x="53707" y="8280"/>
                  </a:lnTo>
                  <a:lnTo>
                    <a:pt x="53987" y="7518"/>
                  </a:lnTo>
                  <a:lnTo>
                    <a:pt x="54649" y="6832"/>
                  </a:lnTo>
                  <a:lnTo>
                    <a:pt x="53403" y="6832"/>
                  </a:lnTo>
                  <a:lnTo>
                    <a:pt x="53590" y="6388"/>
                  </a:lnTo>
                  <a:lnTo>
                    <a:pt x="53479" y="4533"/>
                  </a:lnTo>
                  <a:close/>
                </a:path>
                <a:path w="129539" h="20319">
                  <a:moveTo>
                    <a:pt x="60884" y="6096"/>
                  </a:moveTo>
                  <a:lnTo>
                    <a:pt x="57517" y="6096"/>
                  </a:lnTo>
                  <a:lnTo>
                    <a:pt x="58068" y="6304"/>
                  </a:lnTo>
                  <a:lnTo>
                    <a:pt x="58851" y="7162"/>
                  </a:lnTo>
                  <a:lnTo>
                    <a:pt x="58956" y="7518"/>
                  </a:lnTo>
                  <a:lnTo>
                    <a:pt x="59054" y="15430"/>
                  </a:lnTo>
                  <a:lnTo>
                    <a:pt x="61238" y="15430"/>
                  </a:lnTo>
                  <a:lnTo>
                    <a:pt x="61123" y="6832"/>
                  </a:lnTo>
                  <a:lnTo>
                    <a:pt x="60884" y="6096"/>
                  </a:lnTo>
                  <a:close/>
                </a:path>
                <a:path w="129539" h="20319">
                  <a:moveTo>
                    <a:pt x="53625" y="6304"/>
                  </a:moveTo>
                  <a:lnTo>
                    <a:pt x="53403" y="6832"/>
                  </a:lnTo>
                  <a:lnTo>
                    <a:pt x="53669" y="6832"/>
                  </a:lnTo>
                  <a:lnTo>
                    <a:pt x="53625" y="6304"/>
                  </a:lnTo>
                  <a:close/>
                </a:path>
                <a:path w="129539" h="20319">
                  <a:moveTo>
                    <a:pt x="58622" y="4343"/>
                  </a:moveTo>
                  <a:lnTo>
                    <a:pt x="56438" y="4343"/>
                  </a:lnTo>
                  <a:lnTo>
                    <a:pt x="55638" y="4559"/>
                  </a:lnTo>
                  <a:lnTo>
                    <a:pt x="54253" y="5410"/>
                  </a:lnTo>
                  <a:lnTo>
                    <a:pt x="53745" y="6019"/>
                  </a:lnTo>
                  <a:lnTo>
                    <a:pt x="53669" y="6832"/>
                  </a:lnTo>
                  <a:lnTo>
                    <a:pt x="54649" y="6832"/>
                  </a:lnTo>
                  <a:lnTo>
                    <a:pt x="55079" y="6388"/>
                  </a:lnTo>
                  <a:lnTo>
                    <a:pt x="55816" y="6096"/>
                  </a:lnTo>
                  <a:lnTo>
                    <a:pt x="60884" y="6096"/>
                  </a:lnTo>
                  <a:lnTo>
                    <a:pt x="59587" y="4699"/>
                  </a:lnTo>
                  <a:lnTo>
                    <a:pt x="58622" y="4343"/>
                  </a:lnTo>
                  <a:close/>
                </a:path>
                <a:path w="129539" h="20319">
                  <a:moveTo>
                    <a:pt x="66522" y="4533"/>
                  </a:moveTo>
                  <a:lnTo>
                    <a:pt x="64337" y="4533"/>
                  </a:lnTo>
                  <a:lnTo>
                    <a:pt x="64337" y="15430"/>
                  </a:lnTo>
                  <a:lnTo>
                    <a:pt x="66522" y="15430"/>
                  </a:lnTo>
                  <a:lnTo>
                    <a:pt x="66522" y="4533"/>
                  </a:lnTo>
                  <a:close/>
                </a:path>
                <a:path w="129539" h="20319">
                  <a:moveTo>
                    <a:pt x="66699" y="0"/>
                  </a:moveTo>
                  <a:lnTo>
                    <a:pt x="64159" y="0"/>
                  </a:lnTo>
                  <a:lnTo>
                    <a:pt x="64159" y="2273"/>
                  </a:lnTo>
                  <a:lnTo>
                    <a:pt x="66699" y="2273"/>
                  </a:lnTo>
                  <a:lnTo>
                    <a:pt x="66699" y="0"/>
                  </a:lnTo>
                  <a:close/>
                </a:path>
                <a:path w="129539" h="20319">
                  <a:moveTo>
                    <a:pt x="69722" y="12814"/>
                  </a:moveTo>
                  <a:lnTo>
                    <a:pt x="69049" y="14300"/>
                  </a:lnTo>
                  <a:lnTo>
                    <a:pt x="69557" y="14719"/>
                  </a:lnTo>
                  <a:lnTo>
                    <a:pt x="70192" y="15049"/>
                  </a:lnTo>
                  <a:lnTo>
                    <a:pt x="71716" y="15506"/>
                  </a:lnTo>
                  <a:lnTo>
                    <a:pt x="72554" y="15621"/>
                  </a:lnTo>
                  <a:lnTo>
                    <a:pt x="74358" y="15621"/>
                  </a:lnTo>
                  <a:lnTo>
                    <a:pt x="75132" y="15494"/>
                  </a:lnTo>
                  <a:lnTo>
                    <a:pt x="76453" y="14973"/>
                  </a:lnTo>
                  <a:lnTo>
                    <a:pt x="76974" y="14592"/>
                  </a:lnTo>
                  <a:lnTo>
                    <a:pt x="77401" y="14020"/>
                  </a:lnTo>
                  <a:lnTo>
                    <a:pt x="72808" y="14020"/>
                  </a:lnTo>
                  <a:lnTo>
                    <a:pt x="72063" y="13893"/>
                  </a:lnTo>
                  <a:lnTo>
                    <a:pt x="70840" y="13525"/>
                  </a:lnTo>
                  <a:lnTo>
                    <a:pt x="70255" y="13220"/>
                  </a:lnTo>
                  <a:lnTo>
                    <a:pt x="69722" y="12814"/>
                  </a:lnTo>
                  <a:close/>
                </a:path>
                <a:path w="129539" h="20319">
                  <a:moveTo>
                    <a:pt x="74523" y="4343"/>
                  </a:moveTo>
                  <a:lnTo>
                    <a:pt x="72846" y="4343"/>
                  </a:lnTo>
                  <a:lnTo>
                    <a:pt x="72072" y="4483"/>
                  </a:lnTo>
                  <a:lnTo>
                    <a:pt x="70763" y="5067"/>
                  </a:lnTo>
                  <a:lnTo>
                    <a:pt x="70255" y="5461"/>
                  </a:lnTo>
                  <a:lnTo>
                    <a:pt x="69544" y="6464"/>
                  </a:lnTo>
                  <a:lnTo>
                    <a:pt x="69486" y="8750"/>
                  </a:lnTo>
                  <a:lnTo>
                    <a:pt x="69608" y="9080"/>
                  </a:lnTo>
                  <a:lnTo>
                    <a:pt x="70560" y="10058"/>
                  </a:lnTo>
                  <a:lnTo>
                    <a:pt x="71259" y="10414"/>
                  </a:lnTo>
                  <a:lnTo>
                    <a:pt x="74840" y="11137"/>
                  </a:lnTo>
                  <a:lnTo>
                    <a:pt x="75247" y="11315"/>
                  </a:lnTo>
                  <a:lnTo>
                    <a:pt x="75755" y="11772"/>
                  </a:lnTo>
                  <a:lnTo>
                    <a:pt x="75854" y="12992"/>
                  </a:lnTo>
                  <a:lnTo>
                    <a:pt x="75678" y="13322"/>
                  </a:lnTo>
                  <a:lnTo>
                    <a:pt x="74878" y="13893"/>
                  </a:lnTo>
                  <a:lnTo>
                    <a:pt x="74281" y="14020"/>
                  </a:lnTo>
                  <a:lnTo>
                    <a:pt x="77401" y="14020"/>
                  </a:lnTo>
                  <a:lnTo>
                    <a:pt x="77723" y="13589"/>
                  </a:lnTo>
                  <a:lnTo>
                    <a:pt x="77841" y="13220"/>
                  </a:lnTo>
                  <a:lnTo>
                    <a:pt x="77756" y="11137"/>
                  </a:lnTo>
                  <a:lnTo>
                    <a:pt x="77672" y="10922"/>
                  </a:lnTo>
                  <a:lnTo>
                    <a:pt x="76694" y="9994"/>
                  </a:lnTo>
                  <a:lnTo>
                    <a:pt x="75958" y="9664"/>
                  </a:lnTo>
                  <a:lnTo>
                    <a:pt x="72897" y="9055"/>
                  </a:lnTo>
                  <a:lnTo>
                    <a:pt x="72376" y="8928"/>
                  </a:lnTo>
                  <a:lnTo>
                    <a:pt x="71995" y="8750"/>
                  </a:lnTo>
                  <a:lnTo>
                    <a:pt x="71525" y="8267"/>
                  </a:lnTo>
                  <a:lnTo>
                    <a:pt x="71435" y="7048"/>
                  </a:lnTo>
                  <a:lnTo>
                    <a:pt x="71602" y="6692"/>
                  </a:lnTo>
                  <a:lnTo>
                    <a:pt x="72376" y="6096"/>
                  </a:lnTo>
                  <a:lnTo>
                    <a:pt x="72973" y="5943"/>
                  </a:lnTo>
                  <a:lnTo>
                    <a:pt x="77571" y="5943"/>
                  </a:lnTo>
                  <a:lnTo>
                    <a:pt x="77698" y="5676"/>
                  </a:lnTo>
                  <a:lnTo>
                    <a:pt x="77240" y="5245"/>
                  </a:lnTo>
                  <a:lnTo>
                    <a:pt x="76656" y="4914"/>
                  </a:lnTo>
                  <a:lnTo>
                    <a:pt x="75272" y="4457"/>
                  </a:lnTo>
                  <a:lnTo>
                    <a:pt x="74523" y="4343"/>
                  </a:lnTo>
                  <a:close/>
                </a:path>
                <a:path w="129539" h="20319">
                  <a:moveTo>
                    <a:pt x="77571" y="5943"/>
                  </a:moveTo>
                  <a:lnTo>
                    <a:pt x="74358" y="5943"/>
                  </a:lnTo>
                  <a:lnTo>
                    <a:pt x="74929" y="6045"/>
                  </a:lnTo>
                  <a:lnTo>
                    <a:pt x="76059" y="6464"/>
                  </a:lnTo>
                  <a:lnTo>
                    <a:pt x="76555" y="6756"/>
                  </a:lnTo>
                  <a:lnTo>
                    <a:pt x="77012" y="7124"/>
                  </a:lnTo>
                  <a:lnTo>
                    <a:pt x="77571" y="5943"/>
                  </a:lnTo>
                  <a:close/>
                </a:path>
                <a:path w="129539" h="20319">
                  <a:moveTo>
                    <a:pt x="85610" y="4343"/>
                  </a:moveTo>
                  <a:lnTo>
                    <a:pt x="83692" y="4343"/>
                  </a:lnTo>
                  <a:lnTo>
                    <a:pt x="82833" y="4584"/>
                  </a:lnTo>
                  <a:lnTo>
                    <a:pt x="81406" y="5473"/>
                  </a:lnTo>
                  <a:lnTo>
                    <a:pt x="80891" y="6070"/>
                  </a:lnTo>
                  <a:lnTo>
                    <a:pt x="80060" y="7797"/>
                  </a:lnTo>
                  <a:lnTo>
                    <a:pt x="79880" y="8686"/>
                  </a:lnTo>
                  <a:lnTo>
                    <a:pt x="79882" y="11277"/>
                  </a:lnTo>
                  <a:lnTo>
                    <a:pt x="83692" y="15621"/>
                  </a:lnTo>
                  <a:lnTo>
                    <a:pt x="85584" y="15621"/>
                  </a:lnTo>
                  <a:lnTo>
                    <a:pt x="86397" y="15392"/>
                  </a:lnTo>
                  <a:lnTo>
                    <a:pt x="87820" y="14452"/>
                  </a:lnTo>
                  <a:lnTo>
                    <a:pt x="88225" y="13919"/>
                  </a:lnTo>
                  <a:lnTo>
                    <a:pt x="84238" y="13919"/>
                  </a:lnTo>
                  <a:lnTo>
                    <a:pt x="83463" y="13589"/>
                  </a:lnTo>
                  <a:lnTo>
                    <a:pt x="82346" y="12255"/>
                  </a:lnTo>
                  <a:lnTo>
                    <a:pt x="82066" y="11277"/>
                  </a:lnTo>
                  <a:lnTo>
                    <a:pt x="82066" y="8686"/>
                  </a:lnTo>
                  <a:lnTo>
                    <a:pt x="82346" y="7708"/>
                  </a:lnTo>
                  <a:lnTo>
                    <a:pt x="83489" y="6400"/>
                  </a:lnTo>
                  <a:lnTo>
                    <a:pt x="84251" y="6070"/>
                  </a:lnTo>
                  <a:lnTo>
                    <a:pt x="88232" y="6070"/>
                  </a:lnTo>
                  <a:lnTo>
                    <a:pt x="87845" y="5537"/>
                  </a:lnTo>
                  <a:lnTo>
                    <a:pt x="86435" y="4584"/>
                  </a:lnTo>
                  <a:lnTo>
                    <a:pt x="85610" y="4343"/>
                  </a:lnTo>
                  <a:close/>
                </a:path>
                <a:path w="129539" h="20319">
                  <a:moveTo>
                    <a:pt x="90474" y="13004"/>
                  </a:moveTo>
                  <a:lnTo>
                    <a:pt x="88531" y="13004"/>
                  </a:lnTo>
                  <a:lnTo>
                    <a:pt x="88366" y="13589"/>
                  </a:lnTo>
                  <a:lnTo>
                    <a:pt x="88289" y="15430"/>
                  </a:lnTo>
                  <a:lnTo>
                    <a:pt x="90474" y="15430"/>
                  </a:lnTo>
                  <a:lnTo>
                    <a:pt x="90474" y="13004"/>
                  </a:lnTo>
                  <a:close/>
                </a:path>
                <a:path w="129539" h="20319">
                  <a:moveTo>
                    <a:pt x="88232" y="6070"/>
                  </a:moveTo>
                  <a:lnTo>
                    <a:pt x="86130" y="6070"/>
                  </a:lnTo>
                  <a:lnTo>
                    <a:pt x="86880" y="6400"/>
                  </a:lnTo>
                  <a:lnTo>
                    <a:pt x="88023" y="7708"/>
                  </a:lnTo>
                  <a:lnTo>
                    <a:pt x="88315" y="8686"/>
                  </a:lnTo>
                  <a:lnTo>
                    <a:pt x="88315" y="11277"/>
                  </a:lnTo>
                  <a:lnTo>
                    <a:pt x="88023" y="12255"/>
                  </a:lnTo>
                  <a:lnTo>
                    <a:pt x="86880" y="13589"/>
                  </a:lnTo>
                  <a:lnTo>
                    <a:pt x="86130" y="13919"/>
                  </a:lnTo>
                  <a:lnTo>
                    <a:pt x="88225" y="13919"/>
                  </a:lnTo>
                  <a:lnTo>
                    <a:pt x="88289" y="13004"/>
                  </a:lnTo>
                  <a:lnTo>
                    <a:pt x="90474" y="13004"/>
                  </a:lnTo>
                  <a:lnTo>
                    <a:pt x="90474" y="6997"/>
                  </a:lnTo>
                  <a:lnTo>
                    <a:pt x="88315" y="6997"/>
                  </a:lnTo>
                  <a:lnTo>
                    <a:pt x="88232" y="6070"/>
                  </a:lnTo>
                  <a:close/>
                </a:path>
                <a:path w="129539" h="20319">
                  <a:moveTo>
                    <a:pt x="88531" y="13004"/>
                  </a:moveTo>
                  <a:lnTo>
                    <a:pt x="88289" y="13004"/>
                  </a:lnTo>
                  <a:lnTo>
                    <a:pt x="88289" y="13834"/>
                  </a:lnTo>
                  <a:lnTo>
                    <a:pt x="88531" y="13004"/>
                  </a:lnTo>
                  <a:close/>
                </a:path>
                <a:path w="129539" h="20319">
                  <a:moveTo>
                    <a:pt x="88369" y="6377"/>
                  </a:moveTo>
                  <a:lnTo>
                    <a:pt x="88315" y="6997"/>
                  </a:lnTo>
                  <a:lnTo>
                    <a:pt x="88543" y="6997"/>
                  </a:lnTo>
                  <a:lnTo>
                    <a:pt x="88369" y="6377"/>
                  </a:lnTo>
                  <a:close/>
                </a:path>
                <a:path w="129539" h="20319">
                  <a:moveTo>
                    <a:pt x="90652" y="4533"/>
                  </a:moveTo>
                  <a:lnTo>
                    <a:pt x="88531" y="4533"/>
                  </a:lnTo>
                  <a:lnTo>
                    <a:pt x="88468" y="6731"/>
                  </a:lnTo>
                  <a:lnTo>
                    <a:pt x="88543" y="6997"/>
                  </a:lnTo>
                  <a:lnTo>
                    <a:pt x="90474" y="6997"/>
                  </a:lnTo>
                  <a:lnTo>
                    <a:pt x="90554" y="5473"/>
                  </a:lnTo>
                  <a:lnTo>
                    <a:pt x="90652" y="4533"/>
                  </a:lnTo>
                  <a:close/>
                </a:path>
                <a:path w="129539" h="20319">
                  <a:moveTo>
                    <a:pt x="96494" y="6223"/>
                  </a:moveTo>
                  <a:lnTo>
                    <a:pt x="94309" y="6223"/>
                  </a:lnTo>
                  <a:lnTo>
                    <a:pt x="94309" y="13055"/>
                  </a:lnTo>
                  <a:lnTo>
                    <a:pt x="94614" y="14020"/>
                  </a:lnTo>
                  <a:lnTo>
                    <a:pt x="95821" y="15303"/>
                  </a:lnTo>
                  <a:lnTo>
                    <a:pt x="96710" y="15621"/>
                  </a:lnTo>
                  <a:lnTo>
                    <a:pt x="98157" y="15621"/>
                  </a:lnTo>
                  <a:lnTo>
                    <a:pt x="98424" y="15595"/>
                  </a:lnTo>
                  <a:lnTo>
                    <a:pt x="99008" y="15494"/>
                  </a:lnTo>
                  <a:lnTo>
                    <a:pt x="99250" y="15430"/>
                  </a:lnTo>
                  <a:lnTo>
                    <a:pt x="99478" y="15341"/>
                  </a:lnTo>
                  <a:lnTo>
                    <a:pt x="99478" y="13830"/>
                  </a:lnTo>
                  <a:lnTo>
                    <a:pt x="97624" y="13830"/>
                  </a:lnTo>
                  <a:lnTo>
                    <a:pt x="97205" y="13652"/>
                  </a:lnTo>
                  <a:lnTo>
                    <a:pt x="96633" y="12966"/>
                  </a:lnTo>
                  <a:lnTo>
                    <a:pt x="96494" y="12395"/>
                  </a:lnTo>
                  <a:lnTo>
                    <a:pt x="96494" y="6223"/>
                  </a:lnTo>
                  <a:close/>
                </a:path>
                <a:path w="129539" h="20319">
                  <a:moveTo>
                    <a:pt x="99478" y="13576"/>
                  </a:moveTo>
                  <a:lnTo>
                    <a:pt x="98894" y="13766"/>
                  </a:lnTo>
                  <a:lnTo>
                    <a:pt x="98449" y="13830"/>
                  </a:lnTo>
                  <a:lnTo>
                    <a:pt x="99478" y="13830"/>
                  </a:lnTo>
                  <a:lnTo>
                    <a:pt x="99478" y="13576"/>
                  </a:lnTo>
                  <a:close/>
                </a:path>
                <a:path w="129539" h="20319">
                  <a:moveTo>
                    <a:pt x="99516" y="4533"/>
                  </a:moveTo>
                  <a:lnTo>
                    <a:pt x="92188" y="4533"/>
                  </a:lnTo>
                  <a:lnTo>
                    <a:pt x="92188" y="6223"/>
                  </a:lnTo>
                  <a:lnTo>
                    <a:pt x="99516" y="6223"/>
                  </a:lnTo>
                  <a:lnTo>
                    <a:pt x="99516" y="4533"/>
                  </a:lnTo>
                  <a:close/>
                </a:path>
                <a:path w="129539" h="20319">
                  <a:moveTo>
                    <a:pt x="96494" y="1079"/>
                  </a:moveTo>
                  <a:lnTo>
                    <a:pt x="94309" y="1663"/>
                  </a:lnTo>
                  <a:lnTo>
                    <a:pt x="94309" y="4533"/>
                  </a:lnTo>
                  <a:lnTo>
                    <a:pt x="96494" y="4533"/>
                  </a:lnTo>
                  <a:lnTo>
                    <a:pt x="96494" y="1079"/>
                  </a:lnTo>
                  <a:close/>
                </a:path>
                <a:path w="129539" h="20319">
                  <a:moveTo>
                    <a:pt x="103695" y="4533"/>
                  </a:moveTo>
                  <a:lnTo>
                    <a:pt x="101510" y="4533"/>
                  </a:lnTo>
                  <a:lnTo>
                    <a:pt x="101510" y="15430"/>
                  </a:lnTo>
                  <a:lnTo>
                    <a:pt x="103695" y="15430"/>
                  </a:lnTo>
                  <a:lnTo>
                    <a:pt x="103695" y="4533"/>
                  </a:lnTo>
                  <a:close/>
                </a:path>
                <a:path w="129539" h="20319">
                  <a:moveTo>
                    <a:pt x="103860" y="0"/>
                  </a:moveTo>
                  <a:lnTo>
                    <a:pt x="101332" y="0"/>
                  </a:lnTo>
                  <a:lnTo>
                    <a:pt x="101332" y="2273"/>
                  </a:lnTo>
                  <a:lnTo>
                    <a:pt x="103860" y="2273"/>
                  </a:lnTo>
                  <a:lnTo>
                    <a:pt x="103860" y="0"/>
                  </a:lnTo>
                  <a:close/>
                </a:path>
                <a:path w="129539" h="20319">
                  <a:moveTo>
                    <a:pt x="112648" y="4343"/>
                  </a:moveTo>
                  <a:lnTo>
                    <a:pt x="110476" y="4343"/>
                  </a:lnTo>
                  <a:lnTo>
                    <a:pt x="109549" y="4572"/>
                  </a:lnTo>
                  <a:lnTo>
                    <a:pt x="107962" y="5473"/>
                  </a:lnTo>
                  <a:lnTo>
                    <a:pt x="107352" y="6134"/>
                  </a:lnTo>
                  <a:lnTo>
                    <a:pt x="106476" y="7810"/>
                  </a:lnTo>
                  <a:lnTo>
                    <a:pt x="106287" y="8686"/>
                  </a:lnTo>
                  <a:lnTo>
                    <a:pt x="106287" y="11277"/>
                  </a:lnTo>
                  <a:lnTo>
                    <a:pt x="110476" y="15621"/>
                  </a:lnTo>
                  <a:lnTo>
                    <a:pt x="112648" y="15621"/>
                  </a:lnTo>
                  <a:lnTo>
                    <a:pt x="113575" y="15405"/>
                  </a:lnTo>
                  <a:lnTo>
                    <a:pt x="115175" y="14490"/>
                  </a:lnTo>
                  <a:lnTo>
                    <a:pt x="115724" y="13919"/>
                  </a:lnTo>
                  <a:lnTo>
                    <a:pt x="110616" y="13919"/>
                  </a:lnTo>
                  <a:lnTo>
                    <a:pt x="109854" y="13589"/>
                  </a:lnTo>
                  <a:lnTo>
                    <a:pt x="108749" y="12255"/>
                  </a:lnTo>
                  <a:lnTo>
                    <a:pt x="108470" y="11277"/>
                  </a:lnTo>
                  <a:lnTo>
                    <a:pt x="108470" y="8686"/>
                  </a:lnTo>
                  <a:lnTo>
                    <a:pt x="108749" y="7708"/>
                  </a:lnTo>
                  <a:lnTo>
                    <a:pt x="109879" y="6400"/>
                  </a:lnTo>
                  <a:lnTo>
                    <a:pt x="110629" y="6070"/>
                  </a:lnTo>
                  <a:lnTo>
                    <a:pt x="115738" y="6070"/>
                  </a:lnTo>
                  <a:lnTo>
                    <a:pt x="115175" y="5473"/>
                  </a:lnTo>
                  <a:lnTo>
                    <a:pt x="113575" y="4572"/>
                  </a:lnTo>
                  <a:lnTo>
                    <a:pt x="112648" y="4343"/>
                  </a:lnTo>
                  <a:close/>
                </a:path>
                <a:path w="129539" h="20319">
                  <a:moveTo>
                    <a:pt x="115738" y="6070"/>
                  </a:moveTo>
                  <a:lnTo>
                    <a:pt x="112508" y="6070"/>
                  </a:lnTo>
                  <a:lnTo>
                    <a:pt x="113270" y="6400"/>
                  </a:lnTo>
                  <a:lnTo>
                    <a:pt x="114388" y="7708"/>
                  </a:lnTo>
                  <a:lnTo>
                    <a:pt x="114667" y="8686"/>
                  </a:lnTo>
                  <a:lnTo>
                    <a:pt x="114667" y="11277"/>
                  </a:lnTo>
                  <a:lnTo>
                    <a:pt x="114388" y="12255"/>
                  </a:lnTo>
                  <a:lnTo>
                    <a:pt x="113270" y="13589"/>
                  </a:lnTo>
                  <a:lnTo>
                    <a:pt x="112508" y="13919"/>
                  </a:lnTo>
                  <a:lnTo>
                    <a:pt x="115724" y="13919"/>
                  </a:lnTo>
                  <a:lnTo>
                    <a:pt x="116674" y="12153"/>
                  </a:lnTo>
                  <a:lnTo>
                    <a:pt x="116874" y="11277"/>
                  </a:lnTo>
                  <a:lnTo>
                    <a:pt x="116874" y="8686"/>
                  </a:lnTo>
                  <a:lnTo>
                    <a:pt x="116674" y="7810"/>
                  </a:lnTo>
                  <a:lnTo>
                    <a:pt x="115798" y="6134"/>
                  </a:lnTo>
                  <a:close/>
                </a:path>
                <a:path w="129539" h="20319">
                  <a:moveTo>
                    <a:pt x="121398" y="4533"/>
                  </a:moveTo>
                  <a:lnTo>
                    <a:pt x="119277" y="4533"/>
                  </a:lnTo>
                  <a:lnTo>
                    <a:pt x="119348" y="5410"/>
                  </a:lnTo>
                  <a:lnTo>
                    <a:pt x="119455" y="15430"/>
                  </a:lnTo>
                  <a:lnTo>
                    <a:pt x="121640" y="15430"/>
                  </a:lnTo>
                  <a:lnTo>
                    <a:pt x="121640" y="8280"/>
                  </a:lnTo>
                  <a:lnTo>
                    <a:pt x="121906" y="7518"/>
                  </a:lnTo>
                  <a:lnTo>
                    <a:pt x="122569" y="6832"/>
                  </a:lnTo>
                  <a:lnTo>
                    <a:pt x="121335" y="6832"/>
                  </a:lnTo>
                  <a:lnTo>
                    <a:pt x="121515" y="6388"/>
                  </a:lnTo>
                  <a:lnTo>
                    <a:pt x="121398" y="4533"/>
                  </a:lnTo>
                  <a:close/>
                </a:path>
                <a:path w="129539" h="20319">
                  <a:moveTo>
                    <a:pt x="128816" y="6096"/>
                  </a:moveTo>
                  <a:lnTo>
                    <a:pt x="125437" y="6096"/>
                  </a:lnTo>
                  <a:lnTo>
                    <a:pt x="126021" y="6311"/>
                  </a:lnTo>
                  <a:lnTo>
                    <a:pt x="126783" y="7162"/>
                  </a:lnTo>
                  <a:lnTo>
                    <a:pt x="126882" y="7518"/>
                  </a:lnTo>
                  <a:lnTo>
                    <a:pt x="126974" y="15430"/>
                  </a:lnTo>
                  <a:lnTo>
                    <a:pt x="129158" y="15430"/>
                  </a:lnTo>
                  <a:lnTo>
                    <a:pt x="129047" y="6832"/>
                  </a:lnTo>
                  <a:lnTo>
                    <a:pt x="128816" y="6096"/>
                  </a:lnTo>
                  <a:close/>
                </a:path>
                <a:path w="129539" h="20319">
                  <a:moveTo>
                    <a:pt x="121546" y="6313"/>
                  </a:moveTo>
                  <a:lnTo>
                    <a:pt x="121335" y="6832"/>
                  </a:lnTo>
                  <a:lnTo>
                    <a:pt x="121589" y="6832"/>
                  </a:lnTo>
                  <a:lnTo>
                    <a:pt x="121546" y="6313"/>
                  </a:lnTo>
                  <a:close/>
                </a:path>
                <a:path w="129539" h="20319">
                  <a:moveTo>
                    <a:pt x="126542" y="4343"/>
                  </a:moveTo>
                  <a:lnTo>
                    <a:pt x="124357" y="4343"/>
                  </a:lnTo>
                  <a:lnTo>
                    <a:pt x="123557" y="4559"/>
                  </a:lnTo>
                  <a:lnTo>
                    <a:pt x="122173" y="5410"/>
                  </a:lnTo>
                  <a:lnTo>
                    <a:pt x="121665" y="6019"/>
                  </a:lnTo>
                  <a:lnTo>
                    <a:pt x="121589" y="6832"/>
                  </a:lnTo>
                  <a:lnTo>
                    <a:pt x="122569" y="6832"/>
                  </a:lnTo>
                  <a:lnTo>
                    <a:pt x="122999" y="6388"/>
                  </a:lnTo>
                  <a:lnTo>
                    <a:pt x="123735" y="6096"/>
                  </a:lnTo>
                  <a:lnTo>
                    <a:pt x="128816" y="6096"/>
                  </a:lnTo>
                  <a:lnTo>
                    <a:pt x="127520" y="4699"/>
                  </a:lnTo>
                  <a:lnTo>
                    <a:pt x="126542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49" y="2602616"/>
              <a:ext cx="55841" cy="43588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64" y="2458521"/>
              <a:ext cx="64839" cy="57997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719577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746601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669150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42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49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66" y="5422"/>
                  </a:moveTo>
                  <a:lnTo>
                    <a:pt x="25158" y="5422"/>
                  </a:lnTo>
                  <a:lnTo>
                    <a:pt x="25188" y="5765"/>
                  </a:lnTo>
                  <a:lnTo>
                    <a:pt x="25285" y="16319"/>
                  </a:lnTo>
                  <a:lnTo>
                    <a:pt x="27482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66" y="5422"/>
                  </a:lnTo>
                  <a:close/>
                </a:path>
                <a:path w="120014" h="21589">
                  <a:moveTo>
                    <a:pt x="27426" y="7288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26" y="7288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32" y="7086"/>
                  </a:lnTo>
                  <a:lnTo>
                    <a:pt x="31765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65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62" y="7302"/>
                  </a:lnTo>
                  <a:lnTo>
                    <a:pt x="31765" y="7086"/>
                  </a:lnTo>
                  <a:close/>
                </a:path>
                <a:path w="120014" h="21589">
                  <a:moveTo>
                    <a:pt x="33375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32" y="15938"/>
                  </a:lnTo>
                  <a:lnTo>
                    <a:pt x="35369" y="16395"/>
                  </a:lnTo>
                  <a:lnTo>
                    <a:pt x="36194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896" y="14109"/>
                  </a:lnTo>
                  <a:lnTo>
                    <a:pt x="33375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896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3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230" y="728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79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2247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47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23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3" y="6959"/>
                  </a:lnTo>
                  <a:lnTo>
                    <a:pt x="80746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3" y="6959"/>
                  </a:moveTo>
                  <a:lnTo>
                    <a:pt x="79044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44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3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36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54" y="9575"/>
                  </a:lnTo>
                  <a:lnTo>
                    <a:pt x="85963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18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22" y="5359"/>
                  </a:lnTo>
                  <a:lnTo>
                    <a:pt x="92036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67" y="888"/>
                  </a:lnTo>
                  <a:lnTo>
                    <a:pt x="97167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692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16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34" cy="3746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66" y="2489141"/>
              <a:ext cx="64839" cy="54935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892279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19303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847726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692" y="5016"/>
                  </a:lnTo>
                  <a:lnTo>
                    <a:pt x="26774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52" y="6578"/>
                  </a:lnTo>
                  <a:lnTo>
                    <a:pt x="33386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72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80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0" y="13576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13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13" y="15913"/>
                  </a:lnTo>
                  <a:lnTo>
                    <a:pt x="65313" y="13576"/>
                  </a:lnTo>
                  <a:close/>
                </a:path>
                <a:path w="107314" h="16510">
                  <a:moveTo>
                    <a:pt x="65313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13" y="13576"/>
                  </a:lnTo>
                  <a:lnTo>
                    <a:pt x="65313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65" y="15074"/>
                  </a:lnTo>
                  <a:lnTo>
                    <a:pt x="76192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192" y="14503"/>
                  </a:lnTo>
                  <a:lnTo>
                    <a:pt x="76514" y="14071"/>
                  </a:lnTo>
                  <a:lnTo>
                    <a:pt x="76632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87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52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00" y="15913"/>
                  </a:lnTo>
                  <a:lnTo>
                    <a:pt x="99400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43" y="7645"/>
                  </a:lnTo>
                  <a:lnTo>
                    <a:pt x="104648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61" y="2571995"/>
              <a:ext cx="114390" cy="46650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037969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35" cy="14409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77" y="2662055"/>
              <a:ext cx="158876" cy="43173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63" y="2575598"/>
              <a:ext cx="55835" cy="46290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39" cy="61420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237683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6470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87605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90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90"/>
                  </a:lnTo>
                  <a:lnTo>
                    <a:pt x="10934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90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303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51" y="14808"/>
                  </a:lnTo>
                  <a:lnTo>
                    <a:pt x="19049" y="14477"/>
                  </a:lnTo>
                  <a:lnTo>
                    <a:pt x="17805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106" y="11175"/>
                  </a:lnTo>
                  <a:lnTo>
                    <a:pt x="17106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106" y="9918"/>
                  </a:lnTo>
                  <a:lnTo>
                    <a:pt x="17106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89" y="7061"/>
                  </a:lnTo>
                  <a:lnTo>
                    <a:pt x="22720" y="7696"/>
                  </a:lnTo>
                  <a:lnTo>
                    <a:pt x="23215" y="8280"/>
                  </a:lnTo>
                  <a:lnTo>
                    <a:pt x="23354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04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04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10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10" y="7277"/>
                  </a:lnTo>
                  <a:lnTo>
                    <a:pt x="31597" y="6959"/>
                  </a:lnTo>
                  <a:lnTo>
                    <a:pt x="35643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43" y="6959"/>
                  </a:moveTo>
                  <a:lnTo>
                    <a:pt x="33527" y="6959"/>
                  </a:lnTo>
                  <a:lnTo>
                    <a:pt x="34277" y="7277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43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2" y="7258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2" y="7258"/>
                  </a:lnTo>
                  <a:close/>
                </a:path>
                <a:path w="118745" h="21589">
                  <a:moveTo>
                    <a:pt x="38036" y="5422"/>
                  </a:moveTo>
                  <a:lnTo>
                    <a:pt x="35928" y="5422"/>
                  </a:lnTo>
                  <a:lnTo>
                    <a:pt x="35864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58" y="6337"/>
                  </a:lnTo>
                  <a:lnTo>
                    <a:pt x="38036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25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3446" y="1381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90" y="15151"/>
                  </a:lnTo>
                  <a:lnTo>
                    <a:pt x="61910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16" y="6959"/>
                  </a:lnTo>
                  <a:lnTo>
                    <a:pt x="62090" y="6591"/>
                  </a:lnTo>
                  <a:lnTo>
                    <a:pt x="61658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59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10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16" y="6959"/>
                  </a:moveTo>
                  <a:lnTo>
                    <a:pt x="59016" y="6959"/>
                  </a:lnTo>
                  <a:lnTo>
                    <a:pt x="59512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16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19" y="14808"/>
                  </a:lnTo>
                  <a:lnTo>
                    <a:pt x="73532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83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61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1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23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88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303" y="16382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88" y="13284"/>
                  </a:lnTo>
                  <a:lnTo>
                    <a:pt x="85788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88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88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88" y="5422"/>
                  </a:lnTo>
                  <a:lnTo>
                    <a:pt x="85788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74" y="7289"/>
                  </a:lnTo>
                  <a:lnTo>
                    <a:pt x="99923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34" y="16319"/>
                  </a:lnTo>
                  <a:lnTo>
                    <a:pt x="110934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77" y="8051"/>
                  </a:lnTo>
                  <a:lnTo>
                    <a:pt x="116176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67" y="2633235"/>
              <a:ext cx="55834" cy="40526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74" y="2564790"/>
              <a:ext cx="64839" cy="47370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410387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437411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381478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94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94" y="20269"/>
                  </a:lnTo>
                  <a:lnTo>
                    <a:pt x="9994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94" y="6819"/>
                  </a:lnTo>
                  <a:lnTo>
                    <a:pt x="9994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99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85" y="4356"/>
                  </a:lnTo>
                  <a:lnTo>
                    <a:pt x="12585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62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74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94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58" y="12230"/>
                  </a:lnTo>
                  <a:lnTo>
                    <a:pt x="25297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16" y="20269"/>
                  </a:lnTo>
                  <a:lnTo>
                    <a:pt x="34797" y="20269"/>
                  </a:lnTo>
                  <a:lnTo>
                    <a:pt x="35570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96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70" y="18478"/>
                  </a:lnTo>
                  <a:lnTo>
                    <a:pt x="39496" y="9372"/>
                  </a:lnTo>
                  <a:close/>
                </a:path>
                <a:path w="76835" h="25400">
                  <a:moveTo>
                    <a:pt x="46139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20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39" y="9182"/>
                  </a:lnTo>
                  <a:close/>
                </a:path>
                <a:path w="76835" h="25400">
                  <a:moveTo>
                    <a:pt x="51003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18" y="20269"/>
                  </a:lnTo>
                  <a:lnTo>
                    <a:pt x="51003" y="20269"/>
                  </a:lnTo>
                  <a:lnTo>
                    <a:pt x="51003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18" y="17843"/>
                  </a:lnTo>
                  <a:lnTo>
                    <a:pt x="51003" y="17843"/>
                  </a:lnTo>
                  <a:lnTo>
                    <a:pt x="51003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18" y="17843"/>
                  </a:lnTo>
                  <a:lnTo>
                    <a:pt x="48818" y="18656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1003" y="11836"/>
                  </a:lnTo>
                  <a:lnTo>
                    <a:pt x="51087" y="10312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15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65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44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607" y="18846"/>
                  </a:lnTo>
                  <a:lnTo>
                    <a:pt x="62003" y="18300"/>
                  </a:lnTo>
                  <a:lnTo>
                    <a:pt x="57931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65" y="15760"/>
                  </a:lnTo>
                  <a:lnTo>
                    <a:pt x="55765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62" y="10909"/>
                  </a:lnTo>
                  <a:lnTo>
                    <a:pt x="61997" y="10909"/>
                  </a:lnTo>
                  <a:lnTo>
                    <a:pt x="61594" y="10350"/>
                  </a:lnTo>
                  <a:lnTo>
                    <a:pt x="60142" y="9410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7" y="10909"/>
                  </a:moveTo>
                  <a:lnTo>
                    <a:pt x="59893" y="10909"/>
                  </a:lnTo>
                  <a:lnTo>
                    <a:pt x="60647" y="11232"/>
                  </a:lnTo>
                  <a:lnTo>
                    <a:pt x="61793" y="12522"/>
                  </a:lnTo>
                  <a:lnTo>
                    <a:pt x="62077" y="13398"/>
                  </a:lnTo>
                  <a:lnTo>
                    <a:pt x="62077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3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93" y="11798"/>
                  </a:lnTo>
                  <a:lnTo>
                    <a:pt x="62090" y="11620"/>
                  </a:lnTo>
                  <a:lnTo>
                    <a:pt x="61997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5" y="11232"/>
                  </a:moveTo>
                  <a:lnTo>
                    <a:pt x="62090" y="11620"/>
                  </a:lnTo>
                  <a:lnTo>
                    <a:pt x="62293" y="11798"/>
                  </a:lnTo>
                  <a:lnTo>
                    <a:pt x="62125" y="11232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93" y="9372"/>
                  </a:lnTo>
                  <a:lnTo>
                    <a:pt x="62225" y="11569"/>
                  </a:lnTo>
                  <a:lnTo>
                    <a:pt x="62293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700" y="20459"/>
                  </a:lnTo>
                  <a:lnTo>
                    <a:pt x="73266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48" y="18757"/>
                  </a:lnTo>
                  <a:lnTo>
                    <a:pt x="70446" y="18427"/>
                  </a:lnTo>
                  <a:lnTo>
                    <a:pt x="69202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503" y="15125"/>
                  </a:lnTo>
                  <a:lnTo>
                    <a:pt x="68503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503" y="13868"/>
                  </a:lnTo>
                  <a:lnTo>
                    <a:pt x="68503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86" y="11010"/>
                  </a:lnTo>
                  <a:lnTo>
                    <a:pt x="74117" y="11645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69" y="2442311"/>
              <a:ext cx="118455" cy="59618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556077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80" y="2699879"/>
              <a:ext cx="55835" cy="338621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583089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10113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560534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76" y="10210"/>
                  </a:lnTo>
                  <a:lnTo>
                    <a:pt x="1317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53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53" y="2755"/>
                  </a:lnTo>
                  <a:lnTo>
                    <a:pt x="18453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66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8" y="679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95" y="7353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63" y="3215333"/>
              <a:ext cx="1899920" cy="421004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406400" y="1524000"/>
            <a:ext cx="7150710" cy="9169496"/>
            <a:chOff x="406400" y="1524000"/>
            <a:chExt cx="7150710" cy="9169496"/>
          </a:xfrm>
        </p:grpSpPr>
        <p:pic>
          <p:nvPicPr>
            <p:cNvPr id="136" name="object 13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338320"/>
              <a:ext cx="3168650" cy="152400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49220" y="1524000"/>
              <a:ext cx="7007859" cy="9169400"/>
            </a:xfrm>
            <a:custGeom>
              <a:avLst/>
              <a:gdLst/>
              <a:ahLst/>
              <a:cxnLst/>
              <a:rect l="l" t="t" r="r" b="b"/>
              <a:pathLst>
                <a:path w="7007859" h="9169400">
                  <a:moveTo>
                    <a:pt x="7007279" y="4737100"/>
                  </a:moveTo>
                  <a:lnTo>
                    <a:pt x="4444390" y="9169400"/>
                  </a:lnTo>
                  <a:lnTo>
                    <a:pt x="6239129" y="9169400"/>
                  </a:lnTo>
                  <a:lnTo>
                    <a:pt x="6988893" y="7874000"/>
                  </a:lnTo>
                  <a:lnTo>
                    <a:pt x="7007279" y="7874000"/>
                  </a:lnTo>
                  <a:lnTo>
                    <a:pt x="7007279" y="4737100"/>
                  </a:lnTo>
                  <a:close/>
                </a:path>
                <a:path w="7007859" h="9169400">
                  <a:moveTo>
                    <a:pt x="7007279" y="7874000"/>
                  </a:moveTo>
                  <a:lnTo>
                    <a:pt x="6988893" y="7874000"/>
                  </a:lnTo>
                  <a:lnTo>
                    <a:pt x="6998825" y="7924800"/>
                  </a:lnTo>
                  <a:lnTo>
                    <a:pt x="7007279" y="7962900"/>
                  </a:lnTo>
                  <a:lnTo>
                    <a:pt x="7007279" y="7874000"/>
                  </a:lnTo>
                  <a:close/>
                </a:path>
                <a:path w="7007859" h="9169400">
                  <a:moveTo>
                    <a:pt x="3561887" y="6451600"/>
                  </a:moveTo>
                  <a:lnTo>
                    <a:pt x="2981916" y="6451600"/>
                  </a:lnTo>
                  <a:lnTo>
                    <a:pt x="3030082" y="6464300"/>
                  </a:lnTo>
                  <a:lnTo>
                    <a:pt x="3513391" y="6464300"/>
                  </a:lnTo>
                  <a:lnTo>
                    <a:pt x="3561887" y="6451600"/>
                  </a:lnTo>
                  <a:close/>
                </a:path>
                <a:path w="7007859" h="9169400">
                  <a:moveTo>
                    <a:pt x="3658969" y="6438900"/>
                  </a:moveTo>
                  <a:lnTo>
                    <a:pt x="2885675" y="6438900"/>
                  </a:lnTo>
                  <a:lnTo>
                    <a:pt x="2933781" y="6451600"/>
                  </a:lnTo>
                  <a:lnTo>
                    <a:pt x="3610413" y="6451600"/>
                  </a:lnTo>
                  <a:lnTo>
                    <a:pt x="3658969" y="6438900"/>
                  </a:lnTo>
                  <a:close/>
                </a:path>
                <a:path w="7007859" h="9169400">
                  <a:moveTo>
                    <a:pt x="3756172" y="6426200"/>
                  </a:moveTo>
                  <a:lnTo>
                    <a:pt x="2789554" y="6426200"/>
                  </a:lnTo>
                  <a:lnTo>
                    <a:pt x="2837599" y="6438900"/>
                  </a:lnTo>
                  <a:lnTo>
                    <a:pt x="3707556" y="6438900"/>
                  </a:lnTo>
                  <a:lnTo>
                    <a:pt x="3756172" y="6426200"/>
                  </a:lnTo>
                  <a:close/>
                </a:path>
                <a:path w="7007859" h="9169400">
                  <a:moveTo>
                    <a:pt x="1441012" y="0"/>
                  </a:moveTo>
                  <a:lnTo>
                    <a:pt x="497478" y="1625600"/>
                  </a:lnTo>
                  <a:lnTo>
                    <a:pt x="469928" y="16764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16100"/>
                  </a:lnTo>
                  <a:lnTo>
                    <a:pt x="367573" y="1866900"/>
                  </a:lnTo>
                  <a:lnTo>
                    <a:pt x="343946" y="19177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57400"/>
                  </a:lnTo>
                  <a:lnTo>
                    <a:pt x="257284" y="2108200"/>
                  </a:lnTo>
                  <a:lnTo>
                    <a:pt x="237581" y="2159000"/>
                  </a:lnTo>
                  <a:lnTo>
                    <a:pt x="218661" y="2209800"/>
                  </a:lnTo>
                  <a:lnTo>
                    <a:pt x="200527" y="2247900"/>
                  </a:lnTo>
                  <a:lnTo>
                    <a:pt x="183177" y="2298700"/>
                  </a:lnTo>
                  <a:lnTo>
                    <a:pt x="166612" y="23495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489200"/>
                  </a:lnTo>
                  <a:lnTo>
                    <a:pt x="108198" y="2540000"/>
                  </a:lnTo>
                  <a:lnTo>
                    <a:pt x="95556" y="2590800"/>
                  </a:lnTo>
                  <a:lnTo>
                    <a:pt x="83699" y="2641600"/>
                  </a:lnTo>
                  <a:lnTo>
                    <a:pt x="72626" y="2679700"/>
                  </a:lnTo>
                  <a:lnTo>
                    <a:pt x="62338" y="2730500"/>
                  </a:lnTo>
                  <a:lnTo>
                    <a:pt x="52835" y="2781300"/>
                  </a:lnTo>
                  <a:lnTo>
                    <a:pt x="44117" y="2832100"/>
                  </a:lnTo>
                  <a:lnTo>
                    <a:pt x="36183" y="2870200"/>
                  </a:lnTo>
                  <a:lnTo>
                    <a:pt x="29033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60700"/>
                  </a:lnTo>
                  <a:lnTo>
                    <a:pt x="8283" y="3111500"/>
                  </a:lnTo>
                  <a:lnTo>
                    <a:pt x="2616" y="32004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3909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30600"/>
                  </a:lnTo>
                  <a:lnTo>
                    <a:pt x="11333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608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5" y="40005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40200"/>
                  </a:lnTo>
                  <a:lnTo>
                    <a:pt x="132879" y="4191000"/>
                  </a:lnTo>
                  <a:lnTo>
                    <a:pt x="147665" y="4241800"/>
                  </a:lnTo>
                  <a:lnTo>
                    <a:pt x="163122" y="4279900"/>
                  </a:lnTo>
                  <a:lnTo>
                    <a:pt x="179249" y="4330700"/>
                  </a:lnTo>
                  <a:lnTo>
                    <a:pt x="196047" y="4381500"/>
                  </a:lnTo>
                  <a:lnTo>
                    <a:pt x="213514" y="4419600"/>
                  </a:lnTo>
                  <a:lnTo>
                    <a:pt x="231651" y="4470400"/>
                  </a:lnTo>
                  <a:lnTo>
                    <a:pt x="250459" y="4508500"/>
                  </a:lnTo>
                  <a:lnTo>
                    <a:pt x="269936" y="4559300"/>
                  </a:lnTo>
                  <a:lnTo>
                    <a:pt x="290084" y="4597400"/>
                  </a:lnTo>
                  <a:lnTo>
                    <a:pt x="310902" y="4635500"/>
                  </a:lnTo>
                  <a:lnTo>
                    <a:pt x="332390" y="4686300"/>
                  </a:lnTo>
                  <a:lnTo>
                    <a:pt x="354548" y="4724400"/>
                  </a:lnTo>
                  <a:lnTo>
                    <a:pt x="377376" y="47625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889500"/>
                  </a:lnTo>
                  <a:lnTo>
                    <a:pt x="475389" y="4927600"/>
                  </a:lnTo>
                  <a:lnTo>
                    <a:pt x="501568" y="4965700"/>
                  </a:lnTo>
                  <a:lnTo>
                    <a:pt x="528417" y="5003800"/>
                  </a:lnTo>
                  <a:lnTo>
                    <a:pt x="555935" y="50419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56200"/>
                  </a:lnTo>
                  <a:lnTo>
                    <a:pt x="672712" y="5194300"/>
                  </a:lnTo>
                  <a:lnTo>
                    <a:pt x="703581" y="5232400"/>
                  </a:lnTo>
                  <a:lnTo>
                    <a:pt x="735121" y="5270500"/>
                  </a:lnTo>
                  <a:lnTo>
                    <a:pt x="767331" y="5308600"/>
                  </a:lnTo>
                  <a:lnTo>
                    <a:pt x="800210" y="5346700"/>
                  </a:lnTo>
                  <a:lnTo>
                    <a:pt x="833760" y="5384800"/>
                  </a:lnTo>
                  <a:lnTo>
                    <a:pt x="867980" y="5410200"/>
                  </a:lnTo>
                  <a:lnTo>
                    <a:pt x="902870" y="5448300"/>
                  </a:lnTo>
                  <a:lnTo>
                    <a:pt x="938430" y="5486400"/>
                  </a:lnTo>
                  <a:lnTo>
                    <a:pt x="974661" y="5524500"/>
                  </a:lnTo>
                  <a:lnTo>
                    <a:pt x="1011561" y="5549900"/>
                  </a:lnTo>
                  <a:lnTo>
                    <a:pt x="1049132" y="5588000"/>
                  </a:lnTo>
                  <a:lnTo>
                    <a:pt x="1087372" y="5613400"/>
                  </a:lnTo>
                  <a:lnTo>
                    <a:pt x="1126283" y="5651500"/>
                  </a:lnTo>
                  <a:lnTo>
                    <a:pt x="1165864" y="5676900"/>
                  </a:lnTo>
                  <a:lnTo>
                    <a:pt x="1206115" y="5715000"/>
                  </a:lnTo>
                  <a:lnTo>
                    <a:pt x="1247036" y="5740400"/>
                  </a:lnTo>
                  <a:lnTo>
                    <a:pt x="1288628" y="5778500"/>
                  </a:lnTo>
                  <a:lnTo>
                    <a:pt x="1373820" y="5829300"/>
                  </a:lnTo>
                  <a:lnTo>
                    <a:pt x="1417422" y="5867400"/>
                  </a:lnTo>
                  <a:lnTo>
                    <a:pt x="1506636" y="5918200"/>
                  </a:lnTo>
                  <a:lnTo>
                    <a:pt x="1552248" y="5956300"/>
                  </a:lnTo>
                  <a:lnTo>
                    <a:pt x="1598530" y="5981700"/>
                  </a:lnTo>
                  <a:lnTo>
                    <a:pt x="1929876" y="6159500"/>
                  </a:lnTo>
                  <a:lnTo>
                    <a:pt x="1977381" y="6172200"/>
                  </a:lnTo>
                  <a:lnTo>
                    <a:pt x="2072479" y="6223000"/>
                  </a:lnTo>
                  <a:lnTo>
                    <a:pt x="2120074" y="6235700"/>
                  </a:lnTo>
                  <a:lnTo>
                    <a:pt x="2167698" y="6261100"/>
                  </a:lnTo>
                  <a:lnTo>
                    <a:pt x="2215353" y="6273800"/>
                  </a:lnTo>
                  <a:lnTo>
                    <a:pt x="2263038" y="6299200"/>
                  </a:lnTo>
                  <a:lnTo>
                    <a:pt x="2741539" y="6426200"/>
                  </a:lnTo>
                  <a:lnTo>
                    <a:pt x="3804818" y="6426200"/>
                  </a:lnTo>
                  <a:lnTo>
                    <a:pt x="4048500" y="6362700"/>
                  </a:lnTo>
                  <a:lnTo>
                    <a:pt x="4278539" y="6299200"/>
                  </a:lnTo>
                  <a:lnTo>
                    <a:pt x="4323436" y="6273800"/>
                  </a:lnTo>
                  <a:lnTo>
                    <a:pt x="4412117" y="6248400"/>
                  </a:lnTo>
                  <a:lnTo>
                    <a:pt x="4455902" y="6223000"/>
                  </a:lnTo>
                  <a:lnTo>
                    <a:pt x="4499316" y="6210300"/>
                  </a:lnTo>
                  <a:lnTo>
                    <a:pt x="4542360" y="6184900"/>
                  </a:lnTo>
                  <a:lnTo>
                    <a:pt x="4585033" y="6172200"/>
                  </a:lnTo>
                  <a:lnTo>
                    <a:pt x="4669269" y="6121400"/>
                  </a:lnTo>
                  <a:lnTo>
                    <a:pt x="4710830" y="6108700"/>
                  </a:lnTo>
                  <a:lnTo>
                    <a:pt x="4833293" y="6032500"/>
                  </a:lnTo>
                  <a:lnTo>
                    <a:pt x="4952421" y="5956300"/>
                  </a:lnTo>
                  <a:lnTo>
                    <a:pt x="5029987" y="5905500"/>
                  </a:lnTo>
                  <a:lnTo>
                    <a:pt x="5068214" y="5867400"/>
                  </a:lnTo>
                  <a:lnTo>
                    <a:pt x="5143558" y="5816600"/>
                  </a:lnTo>
                  <a:lnTo>
                    <a:pt x="5180673" y="5778500"/>
                  </a:lnTo>
                  <a:lnTo>
                    <a:pt x="5217418" y="5753100"/>
                  </a:lnTo>
                  <a:lnTo>
                    <a:pt x="5253793" y="5715000"/>
                  </a:lnTo>
                  <a:lnTo>
                    <a:pt x="5289797" y="5689600"/>
                  </a:lnTo>
                  <a:lnTo>
                    <a:pt x="5325431" y="56515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49900"/>
                  </a:lnTo>
                  <a:lnTo>
                    <a:pt x="5464260" y="5511800"/>
                  </a:lnTo>
                  <a:lnTo>
                    <a:pt x="5498041" y="5473700"/>
                  </a:lnTo>
                  <a:lnTo>
                    <a:pt x="5531452" y="5435600"/>
                  </a:lnTo>
                  <a:lnTo>
                    <a:pt x="5564492" y="5397500"/>
                  </a:lnTo>
                  <a:lnTo>
                    <a:pt x="5597161" y="5359400"/>
                  </a:lnTo>
                  <a:lnTo>
                    <a:pt x="5629460" y="5321300"/>
                  </a:lnTo>
                  <a:lnTo>
                    <a:pt x="5661389" y="52832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56200"/>
                  </a:lnTo>
                  <a:lnTo>
                    <a:pt x="5785397" y="5118100"/>
                  </a:lnTo>
                  <a:lnTo>
                    <a:pt x="5815473" y="5067300"/>
                  </a:lnTo>
                  <a:lnTo>
                    <a:pt x="5845178" y="5029200"/>
                  </a:lnTo>
                  <a:lnTo>
                    <a:pt x="5867179" y="4991100"/>
                  </a:lnTo>
                  <a:lnTo>
                    <a:pt x="3065661" y="4991100"/>
                  </a:lnTo>
                  <a:lnTo>
                    <a:pt x="3018516" y="4978400"/>
                  </a:lnTo>
                  <a:lnTo>
                    <a:pt x="2971429" y="4978400"/>
                  </a:lnTo>
                  <a:lnTo>
                    <a:pt x="2924399" y="4965700"/>
                  </a:lnTo>
                  <a:lnTo>
                    <a:pt x="2877426" y="4965700"/>
                  </a:lnTo>
                  <a:lnTo>
                    <a:pt x="2690110" y="4914900"/>
                  </a:lnTo>
                  <a:lnTo>
                    <a:pt x="2643425" y="4889500"/>
                  </a:lnTo>
                  <a:lnTo>
                    <a:pt x="2596797" y="4876800"/>
                  </a:lnTo>
                  <a:lnTo>
                    <a:pt x="2550226" y="4851400"/>
                  </a:lnTo>
                  <a:lnTo>
                    <a:pt x="2503713" y="4838700"/>
                  </a:lnTo>
                  <a:lnTo>
                    <a:pt x="2364518" y="4762500"/>
                  </a:lnTo>
                  <a:lnTo>
                    <a:pt x="2316875" y="4737100"/>
                  </a:lnTo>
                  <a:lnTo>
                    <a:pt x="2270594" y="4699000"/>
                  </a:lnTo>
                  <a:lnTo>
                    <a:pt x="2225674" y="4673600"/>
                  </a:lnTo>
                  <a:lnTo>
                    <a:pt x="2182117" y="4648200"/>
                  </a:lnTo>
                  <a:lnTo>
                    <a:pt x="2139921" y="4610100"/>
                  </a:lnTo>
                  <a:lnTo>
                    <a:pt x="2099086" y="4584700"/>
                  </a:lnTo>
                  <a:lnTo>
                    <a:pt x="2059614" y="4546600"/>
                  </a:lnTo>
                  <a:lnTo>
                    <a:pt x="2021504" y="45085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06900"/>
                  </a:lnTo>
                  <a:lnTo>
                    <a:pt x="1882679" y="4368800"/>
                  </a:lnTo>
                  <a:lnTo>
                    <a:pt x="1851378" y="4330700"/>
                  </a:lnTo>
                  <a:lnTo>
                    <a:pt x="1821438" y="4292600"/>
                  </a:lnTo>
                  <a:lnTo>
                    <a:pt x="1792860" y="42545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27500"/>
                  </a:lnTo>
                  <a:lnTo>
                    <a:pt x="1692166" y="4089400"/>
                  </a:lnTo>
                  <a:lnTo>
                    <a:pt x="1670397" y="4051300"/>
                  </a:lnTo>
                  <a:lnTo>
                    <a:pt x="1649990" y="4000500"/>
                  </a:lnTo>
                  <a:lnTo>
                    <a:pt x="1630944" y="3962400"/>
                  </a:lnTo>
                  <a:lnTo>
                    <a:pt x="1613261" y="3911600"/>
                  </a:lnTo>
                  <a:lnTo>
                    <a:pt x="1596939" y="3860800"/>
                  </a:lnTo>
                  <a:lnTo>
                    <a:pt x="1581979" y="3822700"/>
                  </a:lnTo>
                  <a:lnTo>
                    <a:pt x="1568381" y="3771900"/>
                  </a:lnTo>
                  <a:lnTo>
                    <a:pt x="1556682" y="3721100"/>
                  </a:lnTo>
                  <a:lnTo>
                    <a:pt x="1546462" y="3683000"/>
                  </a:lnTo>
                  <a:lnTo>
                    <a:pt x="1537719" y="3632200"/>
                  </a:lnTo>
                  <a:lnTo>
                    <a:pt x="1530455" y="35814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41700"/>
                  </a:lnTo>
                  <a:lnTo>
                    <a:pt x="1516181" y="3390900"/>
                  </a:lnTo>
                  <a:lnTo>
                    <a:pt x="1516307" y="3352800"/>
                  </a:lnTo>
                  <a:lnTo>
                    <a:pt x="1517912" y="3302000"/>
                  </a:lnTo>
                  <a:lnTo>
                    <a:pt x="1520995" y="3251200"/>
                  </a:lnTo>
                  <a:lnTo>
                    <a:pt x="1525556" y="3213100"/>
                  </a:lnTo>
                  <a:lnTo>
                    <a:pt x="1531596" y="3162300"/>
                  </a:lnTo>
                  <a:lnTo>
                    <a:pt x="1539114" y="3111500"/>
                  </a:lnTo>
                  <a:lnTo>
                    <a:pt x="1548110" y="3073400"/>
                  </a:lnTo>
                  <a:lnTo>
                    <a:pt x="1558584" y="3022600"/>
                  </a:lnTo>
                  <a:lnTo>
                    <a:pt x="1570536" y="2971800"/>
                  </a:lnTo>
                  <a:lnTo>
                    <a:pt x="1583967" y="2921000"/>
                  </a:lnTo>
                  <a:lnTo>
                    <a:pt x="1598876" y="2882900"/>
                  </a:lnTo>
                  <a:lnTo>
                    <a:pt x="1615263" y="2832100"/>
                  </a:lnTo>
                  <a:lnTo>
                    <a:pt x="1633128" y="2781300"/>
                  </a:lnTo>
                  <a:lnTo>
                    <a:pt x="1652472" y="2743200"/>
                  </a:lnTo>
                  <a:lnTo>
                    <a:pt x="1673294" y="2692400"/>
                  </a:lnTo>
                  <a:lnTo>
                    <a:pt x="1695594" y="2641600"/>
                  </a:lnTo>
                  <a:lnTo>
                    <a:pt x="1719373" y="2590800"/>
                  </a:lnTo>
                  <a:lnTo>
                    <a:pt x="1744629" y="2552700"/>
                  </a:lnTo>
                  <a:lnTo>
                    <a:pt x="1771365" y="2501900"/>
                  </a:lnTo>
                  <a:lnTo>
                    <a:pt x="2972581" y="419100"/>
                  </a:lnTo>
                  <a:lnTo>
                    <a:pt x="1441012" y="0"/>
                  </a:lnTo>
                  <a:close/>
                </a:path>
                <a:path w="7007859" h="91694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65600"/>
                  </a:lnTo>
                  <a:lnTo>
                    <a:pt x="4526199" y="4216400"/>
                  </a:lnTo>
                  <a:lnTo>
                    <a:pt x="4496838" y="4254500"/>
                  </a:lnTo>
                  <a:lnTo>
                    <a:pt x="4466797" y="4305300"/>
                  </a:lnTo>
                  <a:lnTo>
                    <a:pt x="4436076" y="4343400"/>
                  </a:lnTo>
                  <a:lnTo>
                    <a:pt x="4404674" y="4381500"/>
                  </a:lnTo>
                  <a:lnTo>
                    <a:pt x="4372592" y="4419600"/>
                  </a:lnTo>
                  <a:lnTo>
                    <a:pt x="4339829" y="4457700"/>
                  </a:lnTo>
                  <a:lnTo>
                    <a:pt x="4306386" y="4495800"/>
                  </a:lnTo>
                  <a:lnTo>
                    <a:pt x="4272262" y="4533900"/>
                  </a:lnTo>
                  <a:lnTo>
                    <a:pt x="4237458" y="4572000"/>
                  </a:lnTo>
                  <a:lnTo>
                    <a:pt x="4201973" y="4597400"/>
                  </a:lnTo>
                  <a:lnTo>
                    <a:pt x="4165807" y="4635500"/>
                  </a:lnTo>
                  <a:lnTo>
                    <a:pt x="4128962" y="4660900"/>
                  </a:lnTo>
                  <a:lnTo>
                    <a:pt x="4091435" y="4686300"/>
                  </a:lnTo>
                  <a:lnTo>
                    <a:pt x="4053228" y="47117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787900"/>
                  </a:lnTo>
                  <a:lnTo>
                    <a:pt x="3893595" y="4813300"/>
                  </a:lnTo>
                  <a:lnTo>
                    <a:pt x="3851986" y="4838700"/>
                  </a:lnTo>
                  <a:lnTo>
                    <a:pt x="3809695" y="4851400"/>
                  </a:lnTo>
                  <a:lnTo>
                    <a:pt x="3766725" y="4876800"/>
                  </a:lnTo>
                  <a:lnTo>
                    <a:pt x="3678742" y="4902200"/>
                  </a:lnTo>
                  <a:lnTo>
                    <a:pt x="3633729" y="4927600"/>
                  </a:lnTo>
                  <a:lnTo>
                    <a:pt x="3588036" y="4940300"/>
                  </a:lnTo>
                  <a:lnTo>
                    <a:pt x="3492543" y="4965700"/>
                  </a:lnTo>
                  <a:lnTo>
                    <a:pt x="3444883" y="4965700"/>
                  </a:lnTo>
                  <a:lnTo>
                    <a:pt x="3397279" y="4978400"/>
                  </a:lnTo>
                  <a:lnTo>
                    <a:pt x="3349733" y="4978400"/>
                  </a:lnTo>
                  <a:lnTo>
                    <a:pt x="3302244" y="4991100"/>
                  </a:lnTo>
                  <a:lnTo>
                    <a:pt x="5867179" y="4991100"/>
                  </a:lnTo>
                  <a:lnTo>
                    <a:pt x="5874512" y="4978400"/>
                  </a:lnTo>
                  <a:lnTo>
                    <a:pt x="5903477" y="4940300"/>
                  </a:lnTo>
                  <a:lnTo>
                    <a:pt x="5932070" y="48895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79" y="3048000"/>
                  </a:lnTo>
                  <a:lnTo>
                    <a:pt x="7007279" y="7747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801857"/>
              <a:ext cx="142875" cy="27995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801851"/>
              <a:ext cx="142875" cy="27997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589130"/>
              <a:ext cx="2374900" cy="100330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807926"/>
              <a:ext cx="996378" cy="26075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248007"/>
              <a:ext cx="245401" cy="91948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183462" y="5281204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2"/>
                  </a:lnTo>
                  <a:lnTo>
                    <a:pt x="38379" y="45085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7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7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1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5"/>
                  </a:lnTo>
                  <a:lnTo>
                    <a:pt x="66014" y="26797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60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2"/>
                  </a:lnTo>
                  <a:lnTo>
                    <a:pt x="98729" y="45085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7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7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1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5"/>
                  </a:lnTo>
                  <a:lnTo>
                    <a:pt x="126364" y="26797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60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7"/>
                  </a:lnTo>
                  <a:lnTo>
                    <a:pt x="173774" y="21717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6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8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4"/>
                  </a:lnTo>
                  <a:lnTo>
                    <a:pt x="197091" y="24206"/>
                  </a:lnTo>
                  <a:lnTo>
                    <a:pt x="198136" y="23622"/>
                  </a:lnTo>
                  <a:lnTo>
                    <a:pt x="193103" y="23622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7"/>
                  </a:moveTo>
                  <a:lnTo>
                    <a:pt x="207479" y="21717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7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1"/>
                  </a:lnTo>
                  <a:lnTo>
                    <a:pt x="196227" y="19532"/>
                  </a:lnTo>
                  <a:lnTo>
                    <a:pt x="194424" y="21336"/>
                  </a:lnTo>
                  <a:lnTo>
                    <a:pt x="193103" y="23622"/>
                  </a:lnTo>
                  <a:lnTo>
                    <a:pt x="198136" y="23622"/>
                  </a:lnTo>
                  <a:lnTo>
                    <a:pt x="200545" y="22225"/>
                  </a:lnTo>
                  <a:lnTo>
                    <a:pt x="202450" y="21717"/>
                  </a:lnTo>
                  <a:lnTo>
                    <a:pt x="218014" y="21717"/>
                  </a:lnTo>
                  <a:lnTo>
                    <a:pt x="217589" y="20828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2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1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5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1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1"/>
                  </a:lnTo>
                  <a:lnTo>
                    <a:pt x="240804" y="23393"/>
                  </a:lnTo>
                  <a:lnTo>
                    <a:pt x="242430" y="22225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1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5"/>
                  </a:moveTo>
                  <a:lnTo>
                    <a:pt x="273024" y="17145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5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5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3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9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1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8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1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2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9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1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7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2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2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5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5"/>
                  </a:lnTo>
                  <a:lnTo>
                    <a:pt x="323998" y="17145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5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5"/>
                  </a:moveTo>
                  <a:lnTo>
                    <a:pt x="322237" y="17145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5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5"/>
                  </a:moveTo>
                  <a:lnTo>
                    <a:pt x="323998" y="17145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5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2"/>
                  </a:lnTo>
                  <a:lnTo>
                    <a:pt x="343319" y="45085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7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7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1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5"/>
                  </a:lnTo>
                  <a:lnTo>
                    <a:pt x="370954" y="26797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60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5"/>
                  </a:moveTo>
                  <a:lnTo>
                    <a:pt x="387324" y="17145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30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5"/>
                  </a:lnTo>
                  <a:close/>
                </a:path>
                <a:path w="563880" h="74929">
                  <a:moveTo>
                    <a:pt x="416189" y="21717"/>
                  </a:moveTo>
                  <a:lnTo>
                    <a:pt x="406272" y="21717"/>
                  </a:lnTo>
                  <a:lnTo>
                    <a:pt x="408381" y="22606"/>
                  </a:lnTo>
                  <a:lnTo>
                    <a:pt x="411530" y="26162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2"/>
                  </a:lnTo>
                  <a:lnTo>
                    <a:pt x="420928" y="25552"/>
                  </a:lnTo>
                  <a:lnTo>
                    <a:pt x="422122" y="24130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7"/>
                  </a:lnTo>
                  <a:close/>
                </a:path>
                <a:path w="563880" h="74929">
                  <a:moveTo>
                    <a:pt x="441267" y="21717"/>
                  </a:moveTo>
                  <a:lnTo>
                    <a:pt x="431317" y="21717"/>
                  </a:lnTo>
                  <a:lnTo>
                    <a:pt x="433450" y="22606"/>
                  </a:lnTo>
                  <a:lnTo>
                    <a:pt x="436600" y="26162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1"/>
                  </a:lnTo>
                  <a:lnTo>
                    <a:pt x="443128" y="25450"/>
                  </a:lnTo>
                  <a:lnTo>
                    <a:pt x="441692" y="22606"/>
                  </a:lnTo>
                  <a:lnTo>
                    <a:pt x="441267" y="21717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7"/>
                  </a:lnTo>
                  <a:lnTo>
                    <a:pt x="441267" y="21717"/>
                  </a:lnTo>
                  <a:lnTo>
                    <a:pt x="440842" y="20828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7"/>
                  </a:lnTo>
                  <a:lnTo>
                    <a:pt x="416189" y="21717"/>
                  </a:lnTo>
                  <a:lnTo>
                    <a:pt x="415391" y="20574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10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2"/>
                  </a:lnTo>
                  <a:lnTo>
                    <a:pt x="453453" y="45085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7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7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1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5"/>
                  </a:lnTo>
                  <a:lnTo>
                    <a:pt x="481088" y="26797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60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5"/>
                  </a:moveTo>
                  <a:lnTo>
                    <a:pt x="497458" y="17145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5"/>
                  </a:lnTo>
                  <a:close/>
                </a:path>
                <a:path w="563880" h="74929">
                  <a:moveTo>
                    <a:pt x="528391" y="21717"/>
                  </a:moveTo>
                  <a:lnTo>
                    <a:pt x="517778" y="21717"/>
                  </a:lnTo>
                  <a:lnTo>
                    <a:pt x="520115" y="22606"/>
                  </a:lnTo>
                  <a:lnTo>
                    <a:pt x="521842" y="24384"/>
                  </a:lnTo>
                  <a:lnTo>
                    <a:pt x="523620" y="26162"/>
                  </a:lnTo>
                  <a:lnTo>
                    <a:pt x="524509" y="28829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4"/>
                  </a:lnTo>
                  <a:lnTo>
                    <a:pt x="530301" y="25298"/>
                  </a:lnTo>
                  <a:lnTo>
                    <a:pt x="528391" y="21717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7"/>
                  </a:lnTo>
                  <a:lnTo>
                    <a:pt x="528391" y="21717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7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5"/>
                  </a:moveTo>
                  <a:lnTo>
                    <a:pt x="538911" y="17145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5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5"/>
                  </a:lnTo>
                  <a:lnTo>
                    <a:pt x="552322" y="17145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81100" y="5401931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81100" y="5401931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363560"/>
              <a:ext cx="102155" cy="10214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85443" y="4374359"/>
              <a:ext cx="2973628" cy="27520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80439" y="4838494"/>
              <a:ext cx="3050463" cy="25521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305" y="6317615"/>
              <a:ext cx="1192491" cy="11925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1276" y="6598615"/>
              <a:ext cx="2975609" cy="9874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59642" y="5397215"/>
              <a:ext cx="3168650" cy="13462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45505" y="5529292"/>
              <a:ext cx="2237417" cy="204257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474212"/>
              <a:ext cx="901352" cy="133775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76781" y="5725064"/>
              <a:ext cx="942131" cy="1378541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207292" y="5529297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6" name="object 1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6" y="6466056"/>
              <a:ext cx="183527" cy="18353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8" y="6690295"/>
              <a:ext cx="299059" cy="3042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5802" y="6837197"/>
              <a:ext cx="607707" cy="64637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14" y="7258515"/>
              <a:ext cx="160907" cy="16251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18" y="7292313"/>
              <a:ext cx="99783" cy="10878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8021320"/>
              <a:ext cx="3168650" cy="208280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1057250" y="5316951"/>
              <a:ext cx="6499860" cy="5376545"/>
            </a:xfrm>
            <a:custGeom>
              <a:avLst/>
              <a:gdLst/>
              <a:ahLst/>
              <a:cxnLst/>
              <a:rect l="l" t="t" r="r" b="b"/>
              <a:pathLst>
                <a:path w="6499859" h="537654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2"/>
                  </a:lnTo>
                  <a:lnTo>
                    <a:pt x="179219" y="4337183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7"/>
                  </a:lnTo>
                  <a:lnTo>
                    <a:pt x="250429" y="4516182"/>
                  </a:lnTo>
                  <a:lnTo>
                    <a:pt x="269906" y="4559940"/>
                  </a:lnTo>
                  <a:lnTo>
                    <a:pt x="290054" y="4603301"/>
                  </a:lnTo>
                  <a:lnTo>
                    <a:pt x="310872" y="4646266"/>
                  </a:lnTo>
                  <a:lnTo>
                    <a:pt x="332360" y="4688835"/>
                  </a:lnTo>
                  <a:lnTo>
                    <a:pt x="354517" y="4731007"/>
                  </a:lnTo>
                  <a:lnTo>
                    <a:pt x="377346" y="4772782"/>
                  </a:lnTo>
                  <a:lnTo>
                    <a:pt x="400844" y="4814161"/>
                  </a:lnTo>
                  <a:lnTo>
                    <a:pt x="425012" y="4855143"/>
                  </a:lnTo>
                  <a:lnTo>
                    <a:pt x="449851" y="4895728"/>
                  </a:lnTo>
                  <a:lnTo>
                    <a:pt x="475359" y="4935917"/>
                  </a:lnTo>
                  <a:lnTo>
                    <a:pt x="501538" y="4975710"/>
                  </a:lnTo>
                  <a:lnTo>
                    <a:pt x="528386" y="5015106"/>
                  </a:lnTo>
                  <a:lnTo>
                    <a:pt x="555905" y="5054105"/>
                  </a:lnTo>
                  <a:lnTo>
                    <a:pt x="584094" y="5092708"/>
                  </a:lnTo>
                  <a:lnTo>
                    <a:pt x="612953" y="5130914"/>
                  </a:lnTo>
                  <a:lnTo>
                    <a:pt x="642482" y="5168723"/>
                  </a:lnTo>
                  <a:lnTo>
                    <a:pt x="672682" y="5206137"/>
                  </a:lnTo>
                  <a:lnTo>
                    <a:pt x="703551" y="5243153"/>
                  </a:lnTo>
                  <a:lnTo>
                    <a:pt x="735091" y="5279773"/>
                  </a:lnTo>
                  <a:lnTo>
                    <a:pt x="767300" y="5315996"/>
                  </a:lnTo>
                  <a:lnTo>
                    <a:pt x="800180" y="5351823"/>
                  </a:lnTo>
                  <a:lnTo>
                    <a:pt x="823498" y="5376448"/>
                  </a:lnTo>
                  <a:lnTo>
                    <a:pt x="5591313" y="5376448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53" y="4999418"/>
                  </a:lnTo>
                  <a:lnTo>
                    <a:pt x="3160092" y="4999418"/>
                  </a:lnTo>
                  <a:lnTo>
                    <a:pt x="3112833" y="4998066"/>
                  </a:lnTo>
                  <a:lnTo>
                    <a:pt x="3065631" y="4995175"/>
                  </a:lnTo>
                  <a:lnTo>
                    <a:pt x="3018486" y="4990746"/>
                  </a:lnTo>
                  <a:lnTo>
                    <a:pt x="2971399" y="4984778"/>
                  </a:lnTo>
                  <a:lnTo>
                    <a:pt x="2924369" y="4977272"/>
                  </a:lnTo>
                  <a:lnTo>
                    <a:pt x="2877396" y="4968227"/>
                  </a:lnTo>
                  <a:lnTo>
                    <a:pt x="2830481" y="4957643"/>
                  </a:lnTo>
                  <a:lnTo>
                    <a:pt x="2783623" y="4945521"/>
                  </a:lnTo>
                  <a:lnTo>
                    <a:pt x="2736823" y="4931861"/>
                  </a:lnTo>
                  <a:lnTo>
                    <a:pt x="2690080" y="4916661"/>
                  </a:lnTo>
                  <a:lnTo>
                    <a:pt x="2643394" y="4899924"/>
                  </a:lnTo>
                  <a:lnTo>
                    <a:pt x="2596766" y="4881647"/>
                  </a:lnTo>
                  <a:lnTo>
                    <a:pt x="2550196" y="4861832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37654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1"/>
                  </a:lnTo>
                  <a:lnTo>
                    <a:pt x="3492513" y="4965806"/>
                  </a:lnTo>
                  <a:lnTo>
                    <a:pt x="3444852" y="4975224"/>
                  </a:lnTo>
                  <a:lnTo>
                    <a:pt x="3397249" y="4983102"/>
                  </a:lnTo>
                  <a:lnTo>
                    <a:pt x="3349703" y="4989442"/>
                  </a:lnTo>
                  <a:lnTo>
                    <a:pt x="3302214" y="4994244"/>
                  </a:lnTo>
                  <a:lnTo>
                    <a:pt x="3254783" y="4997507"/>
                  </a:lnTo>
                  <a:lnTo>
                    <a:pt x="3207409" y="4999232"/>
                  </a:lnTo>
                  <a:lnTo>
                    <a:pt x="3160092" y="4999418"/>
                  </a:lnTo>
                  <a:lnTo>
                    <a:pt x="5868653" y="4999418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98500" y="83058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98500" y="83058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41705" y="83980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31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67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31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95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88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52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13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13" y="13576"/>
                  </a:lnTo>
                  <a:lnTo>
                    <a:pt x="19913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80511" y="84055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31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387828"/>
              <a:ext cx="68355" cy="6835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76" y="8387822"/>
              <a:ext cx="68351" cy="68351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76" y="8387822"/>
              <a:ext cx="68347" cy="6834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22" y="8538195"/>
              <a:ext cx="1672907" cy="43180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0" y="8511353"/>
              <a:ext cx="1065466" cy="60272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300099" y="83791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54" y="874928"/>
                  </a:lnTo>
                  <a:lnTo>
                    <a:pt x="1235354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101" y="9054658"/>
              <a:ext cx="211099" cy="23037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780522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6" y="9122078"/>
              <a:ext cx="525741" cy="328091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793038" y="91436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30378" y="9498874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60" y="5990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4" y="15506"/>
                  </a:lnTo>
                  <a:lnTo>
                    <a:pt x="7975" y="15506"/>
                  </a:lnTo>
                  <a:lnTo>
                    <a:pt x="8331" y="14704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76" y="4216"/>
                  </a:lnTo>
                  <a:lnTo>
                    <a:pt x="14376" y="5990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31" y="14704"/>
                  </a:moveTo>
                  <a:lnTo>
                    <a:pt x="7975" y="15506"/>
                  </a:lnTo>
                  <a:lnTo>
                    <a:pt x="8686" y="15506"/>
                  </a:lnTo>
                  <a:lnTo>
                    <a:pt x="8331" y="14704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31" y="14704"/>
                  </a:lnTo>
                  <a:lnTo>
                    <a:pt x="8686" y="15506"/>
                  </a:lnTo>
                  <a:lnTo>
                    <a:pt x="10084" y="15506"/>
                  </a:lnTo>
                  <a:lnTo>
                    <a:pt x="14363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76" y="4216"/>
                  </a:moveTo>
                  <a:lnTo>
                    <a:pt x="14376" y="4216"/>
                  </a:lnTo>
                  <a:lnTo>
                    <a:pt x="14376" y="5990"/>
                  </a:lnTo>
                  <a:lnTo>
                    <a:pt x="15176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9616" y="16662"/>
                  </a:lnTo>
                  <a:lnTo>
                    <a:pt x="30228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69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40" y="7340"/>
                  </a:lnTo>
                  <a:lnTo>
                    <a:pt x="29616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40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69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28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772" y="8343"/>
                  </a:lnTo>
                  <a:lnTo>
                    <a:pt x="30302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02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34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5"/>
                  </a:lnTo>
                  <a:lnTo>
                    <a:pt x="49834" y="5651"/>
                  </a:lnTo>
                  <a:close/>
                </a:path>
                <a:path w="294005" h="23495">
                  <a:moveTo>
                    <a:pt x="53552" y="14865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5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5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69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824" y="9169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978" y="17779"/>
                  </a:lnTo>
                  <a:lnTo>
                    <a:pt x="82257" y="17703"/>
                  </a:lnTo>
                  <a:lnTo>
                    <a:pt x="82499" y="17602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69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9009" y="9169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40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76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44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76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02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69"/>
                  </a:lnTo>
                  <a:lnTo>
                    <a:pt x="156644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21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2267" y="9169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807" y="14084"/>
                  </a:lnTo>
                  <a:lnTo>
                    <a:pt x="164996" y="13106"/>
                  </a:lnTo>
                  <a:lnTo>
                    <a:pt x="164999" y="10236"/>
                  </a:lnTo>
                  <a:lnTo>
                    <a:pt x="164807" y="9245"/>
                  </a:lnTo>
                  <a:lnTo>
                    <a:pt x="163948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44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21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76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56" y="8762"/>
                  </a:lnTo>
                  <a:lnTo>
                    <a:pt x="183108" y="8000"/>
                  </a:lnTo>
                  <a:lnTo>
                    <a:pt x="183225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88"/>
                  </a:moveTo>
                  <a:lnTo>
                    <a:pt x="183108" y="8000"/>
                  </a:lnTo>
                  <a:lnTo>
                    <a:pt x="182956" y="8762"/>
                  </a:lnTo>
                  <a:lnTo>
                    <a:pt x="183337" y="8762"/>
                  </a:lnTo>
                  <a:lnTo>
                    <a:pt x="183245" y="7688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27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91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14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19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69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69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43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00"/>
                  </a:lnTo>
                  <a:lnTo>
                    <a:pt x="214886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04"/>
                  </a:moveTo>
                  <a:lnTo>
                    <a:pt x="214769" y="8000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04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889" y="5689"/>
                  </a:lnTo>
                  <a:lnTo>
                    <a:pt x="224541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31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69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85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85" y="17703"/>
                  </a:lnTo>
                  <a:lnTo>
                    <a:pt x="253885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1167" y="9169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85" y="15024"/>
                  </a:lnTo>
                  <a:lnTo>
                    <a:pt x="253885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85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4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76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81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76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28365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28365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29792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95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55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30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70" y="9645983"/>
              <a:ext cx="277916" cy="54681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347279" y="91037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68" y="9145346"/>
              <a:ext cx="592944" cy="410108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1298714" y="91060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397107" y="94848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44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55" y="3175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55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44" y="9042"/>
                  </a:lnTo>
                  <a:lnTo>
                    <a:pt x="12268" y="8839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55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307" y="9105"/>
                  </a:lnTo>
                  <a:lnTo>
                    <a:pt x="17335" y="9105"/>
                  </a:lnTo>
                  <a:lnTo>
                    <a:pt x="17500" y="8356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62"/>
                  </a:moveTo>
                  <a:lnTo>
                    <a:pt x="17500" y="8356"/>
                  </a:lnTo>
                  <a:lnTo>
                    <a:pt x="17335" y="9105"/>
                  </a:lnTo>
                  <a:lnTo>
                    <a:pt x="17716" y="9105"/>
                  </a:lnTo>
                  <a:lnTo>
                    <a:pt x="17626" y="8062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05"/>
                  </a:lnTo>
                  <a:lnTo>
                    <a:pt x="18307" y="9105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0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0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428" y="8077"/>
                  </a:lnTo>
                  <a:lnTo>
                    <a:pt x="22430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98" y="13462"/>
                  </a:lnTo>
                  <a:lnTo>
                    <a:pt x="23698" y="14439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21"/>
                  </a:lnTo>
                  <a:lnTo>
                    <a:pt x="32435" y="17538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907" y="13462"/>
                  </a:lnTo>
                  <a:lnTo>
                    <a:pt x="25907" y="10591"/>
                  </a:lnTo>
                  <a:lnTo>
                    <a:pt x="26212" y="9525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25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25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10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25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10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10" y="15328"/>
                  </a:lnTo>
                  <a:lnTo>
                    <a:pt x="46710" y="16277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50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18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18" y="18059"/>
                  </a:lnTo>
                  <a:lnTo>
                    <a:pt x="63118" y="15481"/>
                  </a:lnTo>
                  <a:close/>
                </a:path>
                <a:path w="283210" h="18415">
                  <a:moveTo>
                    <a:pt x="63118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18" y="15481"/>
                  </a:lnTo>
                  <a:lnTo>
                    <a:pt x="63118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13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4810" y="18059"/>
                  </a:lnTo>
                  <a:lnTo>
                    <a:pt x="85051" y="17957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102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102" y="7874"/>
                  </a:lnTo>
                  <a:lnTo>
                    <a:pt x="85102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9009" y="18059"/>
                  </a:lnTo>
                  <a:lnTo>
                    <a:pt x="9986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6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24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24" y="3492"/>
                  </a:lnTo>
                  <a:lnTo>
                    <a:pt x="108724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55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262" y="18059"/>
                  </a:lnTo>
                  <a:lnTo>
                    <a:pt x="118503" y="17957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83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93" y="10096"/>
                  </a:lnTo>
                  <a:lnTo>
                    <a:pt x="122510" y="9690"/>
                  </a:lnTo>
                  <a:lnTo>
                    <a:pt x="122619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25" y="6019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54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85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85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42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83" y="3175"/>
                  </a:lnTo>
                  <a:lnTo>
                    <a:pt x="153542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71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493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83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83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5" y="13462"/>
                  </a:lnTo>
                  <a:lnTo>
                    <a:pt x="155155" y="14439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21"/>
                  </a:lnTo>
                  <a:lnTo>
                    <a:pt x="163893" y="17538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25"/>
                  </a:lnTo>
                  <a:lnTo>
                    <a:pt x="158915" y="8064"/>
                  </a:lnTo>
                  <a:lnTo>
                    <a:pt x="159753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25"/>
                  </a:lnTo>
                  <a:lnTo>
                    <a:pt x="164236" y="10591"/>
                  </a:lnTo>
                  <a:lnTo>
                    <a:pt x="164236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68" y="13462"/>
                  </a:lnTo>
                  <a:lnTo>
                    <a:pt x="166665" y="10591"/>
                  </a:lnTo>
                  <a:lnTo>
                    <a:pt x="166446" y="9626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704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45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3" y="8534"/>
                  </a:lnTo>
                  <a:lnTo>
                    <a:pt x="186945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45" y="7721"/>
                  </a:lnTo>
                  <a:lnTo>
                    <a:pt x="185623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75" y="5791"/>
                  </a:lnTo>
                  <a:lnTo>
                    <a:pt x="173884" y="6007"/>
                  </a:lnTo>
                  <a:lnTo>
                    <a:pt x="172458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64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12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12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80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6" y="8534"/>
                  </a:lnTo>
                  <a:lnTo>
                    <a:pt x="208180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20" y="7721"/>
                  </a:lnTo>
                  <a:lnTo>
                    <a:pt x="208180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7" y="7923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7" y="7923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118" y="6007"/>
                  </a:lnTo>
                  <a:lnTo>
                    <a:pt x="193705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8699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61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19303" y="18148"/>
                  </a:lnTo>
                  <a:lnTo>
                    <a:pt x="220903" y="17614"/>
                  </a:lnTo>
                  <a:lnTo>
                    <a:pt x="221576" y="17233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41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8" y="9398"/>
                  </a:lnTo>
                  <a:lnTo>
                    <a:pt x="215137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19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73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5" y="10096"/>
                  </a:lnTo>
                  <a:lnTo>
                    <a:pt x="222094" y="944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8" y="9105"/>
                  </a:lnTo>
                  <a:lnTo>
                    <a:pt x="227088" y="9105"/>
                  </a:lnTo>
                  <a:lnTo>
                    <a:pt x="227241" y="8356"/>
                  </a:lnTo>
                  <a:lnTo>
                    <a:pt x="227360" y="8077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7" y="8037"/>
                  </a:moveTo>
                  <a:lnTo>
                    <a:pt x="227241" y="8356"/>
                  </a:lnTo>
                  <a:lnTo>
                    <a:pt x="227088" y="9105"/>
                  </a:lnTo>
                  <a:lnTo>
                    <a:pt x="227469" y="9105"/>
                  </a:lnTo>
                  <a:lnTo>
                    <a:pt x="227377" y="8037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05"/>
                  </a:lnTo>
                  <a:lnTo>
                    <a:pt x="228048" y="9105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47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77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79" y="5791"/>
                  </a:moveTo>
                  <a:lnTo>
                    <a:pt x="237985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64" y="9563"/>
                  </a:lnTo>
                  <a:lnTo>
                    <a:pt x="233227" y="10591"/>
                  </a:lnTo>
                  <a:lnTo>
                    <a:pt x="233234" y="13385"/>
                  </a:lnTo>
                  <a:lnTo>
                    <a:pt x="237985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79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23" y="15519"/>
                  </a:lnTo>
                  <a:lnTo>
                    <a:pt x="241515" y="15836"/>
                  </a:lnTo>
                  <a:lnTo>
                    <a:pt x="240410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6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25"/>
                  </a:lnTo>
                  <a:lnTo>
                    <a:pt x="255117" y="8064"/>
                  </a:lnTo>
                  <a:lnTo>
                    <a:pt x="255968" y="7696"/>
                  </a:lnTo>
                  <a:lnTo>
                    <a:pt x="260375" y="7696"/>
                  </a:lnTo>
                  <a:lnTo>
                    <a:pt x="259956" y="7099"/>
                  </a:lnTo>
                  <a:lnTo>
                    <a:pt x="258394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705" y="15379"/>
                  </a:lnTo>
                  <a:lnTo>
                    <a:pt x="260524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5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59499" y="8801"/>
                  </a:lnTo>
                  <a:lnTo>
                    <a:pt x="260146" y="9525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46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6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5" y="7696"/>
                  </a:lnTo>
                  <a:close/>
                </a:path>
                <a:path w="283210" h="18415">
                  <a:moveTo>
                    <a:pt x="260705" y="15379"/>
                  </a:moveTo>
                  <a:lnTo>
                    <a:pt x="260438" y="15379"/>
                  </a:lnTo>
                  <a:lnTo>
                    <a:pt x="260438" y="16285"/>
                  </a:lnTo>
                  <a:lnTo>
                    <a:pt x="260705" y="15379"/>
                  </a:lnTo>
                  <a:close/>
                </a:path>
                <a:path w="283210" h="18415">
                  <a:moveTo>
                    <a:pt x="260525" y="8039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5" y="8039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705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88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70" y="18275"/>
                  </a:lnTo>
                  <a:lnTo>
                    <a:pt x="278803" y="18275"/>
                  </a:lnTo>
                  <a:lnTo>
                    <a:pt x="279653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86" y="16738"/>
                  </a:lnTo>
                  <a:lnTo>
                    <a:pt x="28231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19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1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395121" y="95429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395121" y="95429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396555" y="95743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87" y="10337"/>
                  </a:lnTo>
                  <a:lnTo>
                    <a:pt x="48298" y="10109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43" y="5676"/>
                  </a:lnTo>
                  <a:lnTo>
                    <a:pt x="306057" y="5676"/>
                  </a:lnTo>
                  <a:lnTo>
                    <a:pt x="301421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92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73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62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30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606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22" y="7607"/>
                  </a:lnTo>
                  <a:lnTo>
                    <a:pt x="330695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52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30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6090" y="7835"/>
                  </a:lnTo>
                  <a:lnTo>
                    <a:pt x="366623" y="8420"/>
                  </a:lnTo>
                  <a:lnTo>
                    <a:pt x="366966" y="8788"/>
                  </a:lnTo>
                  <a:lnTo>
                    <a:pt x="367080" y="9194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37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21" y="9632315"/>
              <a:ext cx="277920" cy="54673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914028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83" y="9157309"/>
              <a:ext cx="457957" cy="261442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903475" y="90940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963858" y="94997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76" y="8991"/>
                  </a:lnTo>
                  <a:lnTo>
                    <a:pt x="5524" y="8750"/>
                  </a:lnTo>
                  <a:lnTo>
                    <a:pt x="4279" y="8750"/>
                  </a:lnTo>
                  <a:lnTo>
                    <a:pt x="4305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76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76" y="8991"/>
                  </a:lnTo>
                  <a:close/>
                </a:path>
                <a:path w="292100" h="22859">
                  <a:moveTo>
                    <a:pt x="4305" y="7581"/>
                  </a:moveTo>
                  <a:lnTo>
                    <a:pt x="4279" y="8750"/>
                  </a:lnTo>
                  <a:lnTo>
                    <a:pt x="4901" y="8152"/>
                  </a:lnTo>
                  <a:lnTo>
                    <a:pt x="4305" y="7581"/>
                  </a:lnTo>
                  <a:close/>
                </a:path>
                <a:path w="292100" h="22859">
                  <a:moveTo>
                    <a:pt x="4901" y="8152"/>
                  </a:moveTo>
                  <a:lnTo>
                    <a:pt x="4279" y="8750"/>
                  </a:lnTo>
                  <a:lnTo>
                    <a:pt x="5524" y="8750"/>
                  </a:lnTo>
                  <a:lnTo>
                    <a:pt x="4901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05" y="7581"/>
                  </a:lnTo>
                  <a:lnTo>
                    <a:pt x="4901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43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612" y="16040"/>
                  </a:lnTo>
                  <a:lnTo>
                    <a:pt x="25158" y="15544"/>
                  </a:lnTo>
                  <a:lnTo>
                    <a:pt x="2498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4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8" y="6311"/>
                  </a:lnTo>
                  <a:lnTo>
                    <a:pt x="23736" y="5791"/>
                  </a:lnTo>
                  <a:lnTo>
                    <a:pt x="22199" y="4838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8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8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8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49" y="16648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49" y="16648"/>
                  </a:lnTo>
                  <a:close/>
                </a:path>
                <a:path w="292100" h="22859">
                  <a:moveTo>
                    <a:pt x="31584" y="16103"/>
                  </a:moveTo>
                  <a:lnTo>
                    <a:pt x="31349" y="16648"/>
                  </a:lnTo>
                  <a:lnTo>
                    <a:pt x="31534" y="17081"/>
                  </a:lnTo>
                  <a:lnTo>
                    <a:pt x="31584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84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49" y="16648"/>
                  </a:lnTo>
                  <a:lnTo>
                    <a:pt x="31584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86" y="12750"/>
                  </a:lnTo>
                  <a:lnTo>
                    <a:pt x="49060" y="12750"/>
                  </a:lnTo>
                  <a:lnTo>
                    <a:pt x="50177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77" y="12077"/>
                  </a:moveTo>
                  <a:lnTo>
                    <a:pt x="49060" y="12750"/>
                  </a:lnTo>
                  <a:lnTo>
                    <a:pt x="49886" y="12750"/>
                  </a:lnTo>
                  <a:lnTo>
                    <a:pt x="50177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77" y="12077"/>
                  </a:lnTo>
                  <a:lnTo>
                    <a:pt x="49886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07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07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6001" y="5816"/>
                  </a:lnTo>
                  <a:lnTo>
                    <a:pt x="65316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4" y="12191"/>
                  </a:lnTo>
                  <a:lnTo>
                    <a:pt x="68833" y="17081"/>
                  </a:lnTo>
                  <a:lnTo>
                    <a:pt x="70802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41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4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2313" y="5003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55" y="13881"/>
                  </a:moveTo>
                  <a:lnTo>
                    <a:pt x="72885" y="14325"/>
                  </a:lnTo>
                  <a:lnTo>
                    <a:pt x="72377" y="14643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41" y="15138"/>
                  </a:lnTo>
                  <a:lnTo>
                    <a:pt x="73355" y="13881"/>
                  </a:lnTo>
                  <a:close/>
                </a:path>
                <a:path w="292100" h="22859">
                  <a:moveTo>
                    <a:pt x="73954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55" y="7797"/>
                  </a:lnTo>
                  <a:lnTo>
                    <a:pt x="73954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25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48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43"/>
                  </a:lnTo>
                  <a:lnTo>
                    <a:pt x="82969" y="15049"/>
                  </a:lnTo>
                  <a:lnTo>
                    <a:pt x="82422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94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109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7345" y="15824"/>
                  </a:lnTo>
                  <a:lnTo>
                    <a:pt x="97957" y="15189"/>
                  </a:lnTo>
                  <a:lnTo>
                    <a:pt x="92290" y="15189"/>
                  </a:lnTo>
                  <a:lnTo>
                    <a:pt x="91452" y="14820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20" y="8331"/>
                  </a:lnTo>
                  <a:lnTo>
                    <a:pt x="91465" y="6870"/>
                  </a:lnTo>
                  <a:lnTo>
                    <a:pt x="92303" y="6502"/>
                  </a:lnTo>
                  <a:lnTo>
                    <a:pt x="97970" y="6502"/>
                  </a:lnTo>
                  <a:lnTo>
                    <a:pt x="97345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70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31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57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501" y="7505"/>
                  </a:lnTo>
                  <a:lnTo>
                    <a:pt x="98031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7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197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197" y="14287"/>
                  </a:lnTo>
                  <a:lnTo>
                    <a:pt x="110197" y="15142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7" y="15138"/>
                  </a:lnTo>
                  <a:lnTo>
                    <a:pt x="110197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20" y="6527"/>
                  </a:lnTo>
                  <a:lnTo>
                    <a:pt x="123355" y="6769"/>
                  </a:lnTo>
                  <a:lnTo>
                    <a:pt x="123845" y="7340"/>
                  </a:lnTo>
                  <a:lnTo>
                    <a:pt x="124193" y="7708"/>
                  </a:lnTo>
                  <a:lnTo>
                    <a:pt x="124308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38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6182" y="16941"/>
                  </a:lnTo>
                  <a:lnTo>
                    <a:pt x="136461" y="16865"/>
                  </a:lnTo>
                  <a:lnTo>
                    <a:pt x="136702" y="16763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77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31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86" y="6502"/>
                  </a:lnTo>
                  <a:lnTo>
                    <a:pt x="174167" y="5905"/>
                  </a:lnTo>
                  <a:lnTo>
                    <a:pt x="172605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35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86" y="6502"/>
                  </a:moveTo>
                  <a:lnTo>
                    <a:pt x="172262" y="6502"/>
                  </a:lnTo>
                  <a:lnTo>
                    <a:pt x="173100" y="6870"/>
                  </a:lnTo>
                  <a:lnTo>
                    <a:pt x="174358" y="8331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100" y="14820"/>
                  </a:lnTo>
                  <a:lnTo>
                    <a:pt x="172262" y="15189"/>
                  </a:lnTo>
                  <a:lnTo>
                    <a:pt x="174577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86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91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6" y="6845"/>
                  </a:moveTo>
                  <a:lnTo>
                    <a:pt x="174675" y="7531"/>
                  </a:lnTo>
                  <a:lnTo>
                    <a:pt x="174929" y="7531"/>
                  </a:lnTo>
                  <a:lnTo>
                    <a:pt x="174736" y="6845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47" y="7238"/>
                  </a:lnTo>
                  <a:lnTo>
                    <a:pt x="174929" y="7531"/>
                  </a:lnTo>
                  <a:lnTo>
                    <a:pt x="177063" y="7531"/>
                  </a:lnTo>
                  <a:lnTo>
                    <a:pt x="177159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81" y="6845"/>
                  </a:lnTo>
                  <a:lnTo>
                    <a:pt x="182822" y="5778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23" y="6527"/>
                  </a:lnTo>
                  <a:lnTo>
                    <a:pt x="187858" y="6769"/>
                  </a:lnTo>
                  <a:lnTo>
                    <a:pt x="188348" y="7340"/>
                  </a:lnTo>
                  <a:lnTo>
                    <a:pt x="188696" y="7708"/>
                  </a:lnTo>
                  <a:lnTo>
                    <a:pt x="188811" y="8115"/>
                  </a:lnTo>
                  <a:lnTo>
                    <a:pt x="188912" y="16865"/>
                  </a:lnTo>
                  <a:lnTo>
                    <a:pt x="191338" y="16865"/>
                  </a:lnTo>
                  <a:lnTo>
                    <a:pt x="191256" y="7492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8" y="6781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8" y="6781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38"/>
                  </a:lnTo>
                  <a:lnTo>
                    <a:pt x="183603" y="5778"/>
                  </a:lnTo>
                  <a:lnTo>
                    <a:pt x="183045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31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03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3111" y="8331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03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03" y="14185"/>
                  </a:lnTo>
                  <a:lnTo>
                    <a:pt x="203403" y="15092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24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690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56"/>
                  </a:lnTo>
                  <a:lnTo>
                    <a:pt x="212483" y="20065"/>
                  </a:lnTo>
                  <a:lnTo>
                    <a:pt x="211988" y="19913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77"/>
                  </a:moveTo>
                  <a:lnTo>
                    <a:pt x="218351" y="13677"/>
                  </a:lnTo>
                  <a:lnTo>
                    <a:pt x="218168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77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375" y="5816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11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54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513" y="6862"/>
                  </a:lnTo>
                  <a:lnTo>
                    <a:pt x="217774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509" y="14325"/>
                  </a:lnTo>
                  <a:lnTo>
                    <a:pt x="215671" y="14693"/>
                  </a:lnTo>
                  <a:lnTo>
                    <a:pt x="218011" y="14693"/>
                  </a:lnTo>
                  <a:lnTo>
                    <a:pt x="218109" y="13677"/>
                  </a:lnTo>
                  <a:lnTo>
                    <a:pt x="220471" y="13677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302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51" y="13677"/>
                  </a:moveTo>
                  <a:lnTo>
                    <a:pt x="218109" y="13677"/>
                  </a:lnTo>
                  <a:lnTo>
                    <a:pt x="218109" y="14534"/>
                  </a:lnTo>
                  <a:lnTo>
                    <a:pt x="218351" y="13677"/>
                  </a:lnTo>
                  <a:close/>
                </a:path>
                <a:path w="292100" h="22859">
                  <a:moveTo>
                    <a:pt x="218147" y="6862"/>
                  </a:moveTo>
                  <a:lnTo>
                    <a:pt x="218109" y="7302"/>
                  </a:lnTo>
                  <a:lnTo>
                    <a:pt x="218325" y="7492"/>
                  </a:lnTo>
                  <a:lnTo>
                    <a:pt x="218147" y="6862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67" y="5816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39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17" y="16954"/>
                  </a:lnTo>
                  <a:lnTo>
                    <a:pt x="232905" y="16421"/>
                  </a:lnTo>
                  <a:lnTo>
                    <a:pt x="233578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38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24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357" y="4851"/>
                  </a:lnTo>
                  <a:lnTo>
                    <a:pt x="240010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4987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28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606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5607" y="16954"/>
                  </a:lnTo>
                  <a:lnTo>
                    <a:pt x="267207" y="16421"/>
                  </a:lnTo>
                  <a:lnTo>
                    <a:pt x="267881" y="16040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45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38"/>
                  </a:lnTo>
                  <a:lnTo>
                    <a:pt x="264528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16" y="8902"/>
                  </a:lnTo>
                  <a:lnTo>
                    <a:pt x="268376" y="820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57" y="4813"/>
                  </a:lnTo>
                  <a:lnTo>
                    <a:pt x="271238" y="5778"/>
                  </a:lnTo>
                  <a:lnTo>
                    <a:pt x="271360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78" y="6756"/>
                  </a:lnTo>
                  <a:lnTo>
                    <a:pt x="279463" y="7708"/>
                  </a:lnTo>
                  <a:lnTo>
                    <a:pt x="279578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38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1452" y="16941"/>
                  </a:lnTo>
                  <a:lnTo>
                    <a:pt x="291731" y="16865"/>
                  </a:lnTo>
                  <a:lnTo>
                    <a:pt x="291972" y="16763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23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61870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61870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63305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36" y="10147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18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30" y="5676"/>
                  </a:lnTo>
                  <a:lnTo>
                    <a:pt x="306057" y="5676"/>
                  </a:lnTo>
                  <a:lnTo>
                    <a:pt x="301409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79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60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50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63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18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593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58" y="8280"/>
                  </a:lnTo>
                  <a:lnTo>
                    <a:pt x="330022" y="7607"/>
                  </a:lnTo>
                  <a:lnTo>
                    <a:pt x="330682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397" y="5676"/>
                  </a:lnTo>
                  <a:lnTo>
                    <a:pt x="330530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40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17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596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50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50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51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69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51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64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81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81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49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0230" y="16078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70" y="9645983"/>
              <a:ext cx="277923" cy="54681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0" y="9658294"/>
              <a:ext cx="37653" cy="42719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1834115" y="96617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39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0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1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2" y="31139"/>
                  </a:lnTo>
                  <a:lnTo>
                    <a:pt x="17741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2" y="31139"/>
                  </a:lnTo>
                  <a:lnTo>
                    <a:pt x="18939" y="31495"/>
                  </a:lnTo>
                  <a:lnTo>
                    <a:pt x="20463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2" y="31139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1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0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18" y="22224"/>
                  </a:lnTo>
                  <a:lnTo>
                    <a:pt x="2949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598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18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598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18" y="13652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499" y="15936"/>
                  </a:lnTo>
                  <a:lnTo>
                    <a:pt x="1318" y="13652"/>
                  </a:lnTo>
                  <a:close/>
                </a:path>
                <a:path w="27305" h="32384">
                  <a:moveTo>
                    <a:pt x="2499" y="15936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598" y="16128"/>
                  </a:lnTo>
                  <a:lnTo>
                    <a:pt x="2499" y="15936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499" y="15936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8" y="15936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18" y="13652"/>
                  </a:lnTo>
                  <a:lnTo>
                    <a:pt x="2499" y="15936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86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86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835960" y="9663414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66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66" y="11087"/>
                  </a:lnTo>
                  <a:lnTo>
                    <a:pt x="23749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53" y="8305800"/>
              <a:ext cx="746747" cy="1522514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3136685" y="9469568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38" y="29082"/>
                  </a:moveTo>
                  <a:lnTo>
                    <a:pt x="8524" y="29082"/>
                  </a:lnTo>
                  <a:lnTo>
                    <a:pt x="8600" y="29463"/>
                  </a:lnTo>
                  <a:lnTo>
                    <a:pt x="8524" y="32384"/>
                  </a:lnTo>
                  <a:lnTo>
                    <a:pt x="10238" y="32384"/>
                  </a:lnTo>
                  <a:lnTo>
                    <a:pt x="10238" y="29082"/>
                  </a:lnTo>
                  <a:close/>
                </a:path>
                <a:path w="27305" h="32384">
                  <a:moveTo>
                    <a:pt x="11940" y="29082"/>
                  </a:moveTo>
                  <a:lnTo>
                    <a:pt x="10238" y="29082"/>
                  </a:lnTo>
                  <a:lnTo>
                    <a:pt x="10238" y="32384"/>
                  </a:lnTo>
                  <a:lnTo>
                    <a:pt x="17071" y="32384"/>
                  </a:lnTo>
                  <a:lnTo>
                    <a:pt x="17064" y="30733"/>
                  </a:lnTo>
                  <a:lnTo>
                    <a:pt x="11940" y="30733"/>
                  </a:lnTo>
                  <a:lnTo>
                    <a:pt x="11940" y="29082"/>
                  </a:lnTo>
                  <a:close/>
                </a:path>
                <a:path w="27305" h="32384">
                  <a:moveTo>
                    <a:pt x="17071" y="30737"/>
                  </a:moveTo>
                  <a:lnTo>
                    <a:pt x="17071" y="32384"/>
                  </a:lnTo>
                  <a:lnTo>
                    <a:pt x="18125" y="32384"/>
                  </a:lnTo>
                  <a:lnTo>
                    <a:pt x="18595" y="31495"/>
                  </a:lnTo>
                  <a:lnTo>
                    <a:pt x="17071" y="30737"/>
                  </a:lnTo>
                  <a:close/>
                </a:path>
                <a:path w="27305" h="32384">
                  <a:moveTo>
                    <a:pt x="20487" y="30733"/>
                  </a:moveTo>
                  <a:lnTo>
                    <a:pt x="18963" y="31495"/>
                  </a:lnTo>
                  <a:lnTo>
                    <a:pt x="19433" y="32384"/>
                  </a:lnTo>
                  <a:lnTo>
                    <a:pt x="20487" y="32384"/>
                  </a:lnTo>
                  <a:lnTo>
                    <a:pt x="20487" y="30733"/>
                  </a:lnTo>
                  <a:close/>
                </a:path>
                <a:path w="27305" h="32384">
                  <a:moveTo>
                    <a:pt x="22227" y="24551"/>
                  </a:moveTo>
                  <a:lnTo>
                    <a:pt x="21643" y="25653"/>
                  </a:lnTo>
                  <a:lnTo>
                    <a:pt x="20906" y="27303"/>
                  </a:lnTo>
                  <a:lnTo>
                    <a:pt x="20813" y="27558"/>
                  </a:lnTo>
                  <a:lnTo>
                    <a:pt x="22011" y="29971"/>
                  </a:lnTo>
                  <a:lnTo>
                    <a:pt x="20487" y="30733"/>
                  </a:lnTo>
                  <a:lnTo>
                    <a:pt x="20487" y="32384"/>
                  </a:lnTo>
                  <a:lnTo>
                    <a:pt x="22189" y="32384"/>
                  </a:lnTo>
                  <a:lnTo>
                    <a:pt x="22189" y="29082"/>
                  </a:lnTo>
                  <a:lnTo>
                    <a:pt x="23903" y="29082"/>
                  </a:lnTo>
                  <a:lnTo>
                    <a:pt x="24386" y="27812"/>
                  </a:lnTo>
                  <a:lnTo>
                    <a:pt x="25582" y="25653"/>
                  </a:lnTo>
                  <a:lnTo>
                    <a:pt x="22227" y="25653"/>
                  </a:lnTo>
                  <a:lnTo>
                    <a:pt x="22227" y="24551"/>
                  </a:lnTo>
                  <a:close/>
                </a:path>
                <a:path w="27305" h="32384">
                  <a:moveTo>
                    <a:pt x="23903" y="29082"/>
                  </a:moveTo>
                  <a:lnTo>
                    <a:pt x="22189" y="29082"/>
                  </a:lnTo>
                  <a:lnTo>
                    <a:pt x="22189" y="32384"/>
                  </a:lnTo>
                  <a:lnTo>
                    <a:pt x="23903" y="32384"/>
                  </a:lnTo>
                  <a:lnTo>
                    <a:pt x="23903" y="29082"/>
                  </a:lnTo>
                  <a:close/>
                </a:path>
                <a:path w="27305" h="32384">
                  <a:moveTo>
                    <a:pt x="17756" y="29082"/>
                  </a:moveTo>
                  <a:lnTo>
                    <a:pt x="17071" y="29082"/>
                  </a:lnTo>
                  <a:lnTo>
                    <a:pt x="17077" y="30737"/>
                  </a:lnTo>
                  <a:lnTo>
                    <a:pt x="18595" y="31495"/>
                  </a:lnTo>
                  <a:lnTo>
                    <a:pt x="18779" y="31127"/>
                  </a:lnTo>
                  <a:lnTo>
                    <a:pt x="17756" y="29082"/>
                  </a:lnTo>
                  <a:close/>
                </a:path>
                <a:path w="27305" h="32384">
                  <a:moveTo>
                    <a:pt x="20309" y="26542"/>
                  </a:moveTo>
                  <a:lnTo>
                    <a:pt x="18779" y="27304"/>
                  </a:lnTo>
                  <a:lnTo>
                    <a:pt x="20309" y="28066"/>
                  </a:lnTo>
                  <a:lnTo>
                    <a:pt x="18779" y="31127"/>
                  </a:lnTo>
                  <a:lnTo>
                    <a:pt x="18963" y="31495"/>
                  </a:lnTo>
                  <a:lnTo>
                    <a:pt x="20481" y="30737"/>
                  </a:lnTo>
                  <a:lnTo>
                    <a:pt x="20589" y="28066"/>
                  </a:lnTo>
                  <a:lnTo>
                    <a:pt x="20690" y="27812"/>
                  </a:lnTo>
                  <a:lnTo>
                    <a:pt x="20687" y="27303"/>
                  </a:lnTo>
                  <a:lnTo>
                    <a:pt x="20309" y="26542"/>
                  </a:lnTo>
                  <a:close/>
                </a:path>
                <a:path w="27305" h="32384">
                  <a:moveTo>
                    <a:pt x="18779" y="27304"/>
                  </a:moveTo>
                  <a:lnTo>
                    <a:pt x="17248" y="28066"/>
                  </a:lnTo>
                  <a:lnTo>
                    <a:pt x="18779" y="31127"/>
                  </a:lnTo>
                  <a:lnTo>
                    <a:pt x="20309" y="28066"/>
                  </a:lnTo>
                  <a:lnTo>
                    <a:pt x="18779" y="27304"/>
                  </a:lnTo>
                  <a:close/>
                </a:path>
                <a:path w="27305" h="32384">
                  <a:moveTo>
                    <a:pt x="17248" y="26542"/>
                  </a:moveTo>
                  <a:lnTo>
                    <a:pt x="15534" y="29971"/>
                  </a:lnTo>
                  <a:lnTo>
                    <a:pt x="17071" y="30737"/>
                  </a:lnTo>
                  <a:lnTo>
                    <a:pt x="17071" y="29082"/>
                  </a:lnTo>
                  <a:lnTo>
                    <a:pt x="17756" y="29082"/>
                  </a:lnTo>
                  <a:lnTo>
                    <a:pt x="17248" y="28066"/>
                  </a:lnTo>
                  <a:lnTo>
                    <a:pt x="18779" y="27304"/>
                  </a:lnTo>
                  <a:lnTo>
                    <a:pt x="17248" y="26542"/>
                  </a:lnTo>
                  <a:close/>
                </a:path>
                <a:path w="27305" h="32384">
                  <a:moveTo>
                    <a:pt x="15978" y="29082"/>
                  </a:moveTo>
                  <a:lnTo>
                    <a:pt x="11940" y="29082"/>
                  </a:lnTo>
                  <a:lnTo>
                    <a:pt x="11940" y="30733"/>
                  </a:lnTo>
                  <a:lnTo>
                    <a:pt x="17064" y="30733"/>
                  </a:lnTo>
                  <a:lnTo>
                    <a:pt x="15534" y="29971"/>
                  </a:lnTo>
                  <a:lnTo>
                    <a:pt x="15978" y="29082"/>
                  </a:lnTo>
                  <a:close/>
                </a:path>
                <a:path w="27305" h="32384">
                  <a:moveTo>
                    <a:pt x="20802" y="27536"/>
                  </a:moveTo>
                  <a:lnTo>
                    <a:pt x="20589" y="28066"/>
                  </a:lnTo>
                  <a:lnTo>
                    <a:pt x="20487" y="30733"/>
                  </a:lnTo>
                  <a:lnTo>
                    <a:pt x="22011" y="29971"/>
                  </a:lnTo>
                  <a:lnTo>
                    <a:pt x="20802" y="27536"/>
                  </a:lnTo>
                  <a:close/>
                </a:path>
                <a:path w="27305" h="32384">
                  <a:moveTo>
                    <a:pt x="8524" y="29336"/>
                  </a:moveTo>
                  <a:close/>
                </a:path>
                <a:path w="27305" h="32384">
                  <a:moveTo>
                    <a:pt x="7134" y="22993"/>
                  </a:moveTo>
                  <a:lnTo>
                    <a:pt x="5781" y="24551"/>
                  </a:lnTo>
                  <a:lnTo>
                    <a:pt x="4929" y="25653"/>
                  </a:lnTo>
                  <a:lnTo>
                    <a:pt x="6428" y="26923"/>
                  </a:lnTo>
                  <a:lnTo>
                    <a:pt x="7901" y="28447"/>
                  </a:lnTo>
                  <a:lnTo>
                    <a:pt x="8485" y="29209"/>
                  </a:lnTo>
                  <a:lnTo>
                    <a:pt x="8524" y="29082"/>
                  </a:lnTo>
                  <a:lnTo>
                    <a:pt x="11940" y="29082"/>
                  </a:lnTo>
                  <a:lnTo>
                    <a:pt x="11878" y="28320"/>
                  </a:lnTo>
                  <a:lnTo>
                    <a:pt x="11380" y="27303"/>
                  </a:lnTo>
                  <a:lnTo>
                    <a:pt x="10924" y="26669"/>
                  </a:lnTo>
                  <a:lnTo>
                    <a:pt x="9870" y="25526"/>
                  </a:lnTo>
                  <a:lnTo>
                    <a:pt x="8616" y="24256"/>
                  </a:lnTo>
                  <a:lnTo>
                    <a:pt x="7134" y="22993"/>
                  </a:lnTo>
                  <a:close/>
                </a:path>
                <a:path w="27305" h="32384">
                  <a:moveTo>
                    <a:pt x="18776" y="27303"/>
                  </a:moveTo>
                  <a:close/>
                </a:path>
                <a:path w="27305" h="32384">
                  <a:moveTo>
                    <a:pt x="18772" y="23494"/>
                  </a:moveTo>
                  <a:lnTo>
                    <a:pt x="17248" y="26542"/>
                  </a:lnTo>
                  <a:lnTo>
                    <a:pt x="18776" y="27303"/>
                  </a:lnTo>
                  <a:lnTo>
                    <a:pt x="20309" y="26542"/>
                  </a:lnTo>
                  <a:lnTo>
                    <a:pt x="19861" y="25653"/>
                  </a:lnTo>
                  <a:lnTo>
                    <a:pt x="18811" y="25653"/>
                  </a:lnTo>
                  <a:lnTo>
                    <a:pt x="18772" y="23494"/>
                  </a:lnTo>
                  <a:close/>
                </a:path>
                <a:path w="27305" h="32384">
                  <a:moveTo>
                    <a:pt x="5965" y="24313"/>
                  </a:moveTo>
                  <a:lnTo>
                    <a:pt x="4891" y="25526"/>
                  </a:lnTo>
                  <a:lnTo>
                    <a:pt x="4929" y="25653"/>
                  </a:lnTo>
                  <a:lnTo>
                    <a:pt x="5965" y="24313"/>
                  </a:lnTo>
                  <a:close/>
                </a:path>
                <a:path w="27305" h="32384">
                  <a:moveTo>
                    <a:pt x="13680" y="17017"/>
                  </a:moveTo>
                  <a:lnTo>
                    <a:pt x="11965" y="17017"/>
                  </a:lnTo>
                  <a:lnTo>
                    <a:pt x="11965" y="25653"/>
                  </a:lnTo>
                  <a:lnTo>
                    <a:pt x="13680" y="25653"/>
                  </a:lnTo>
                  <a:lnTo>
                    <a:pt x="13680" y="17017"/>
                  </a:lnTo>
                  <a:close/>
                </a:path>
                <a:path w="27305" h="32384">
                  <a:moveTo>
                    <a:pt x="15394" y="15366"/>
                  </a:moveTo>
                  <a:lnTo>
                    <a:pt x="13680" y="15366"/>
                  </a:lnTo>
                  <a:lnTo>
                    <a:pt x="13680" y="25653"/>
                  </a:lnTo>
                  <a:lnTo>
                    <a:pt x="15394" y="25653"/>
                  </a:lnTo>
                  <a:lnTo>
                    <a:pt x="15394" y="15366"/>
                  </a:lnTo>
                  <a:close/>
                </a:path>
                <a:path w="27305" h="32384">
                  <a:moveTo>
                    <a:pt x="17096" y="15366"/>
                  </a:moveTo>
                  <a:lnTo>
                    <a:pt x="15394" y="15366"/>
                  </a:lnTo>
                  <a:lnTo>
                    <a:pt x="15394" y="25653"/>
                  </a:lnTo>
                  <a:lnTo>
                    <a:pt x="17096" y="25653"/>
                  </a:lnTo>
                  <a:lnTo>
                    <a:pt x="17096" y="15366"/>
                  </a:lnTo>
                  <a:close/>
                </a:path>
                <a:path w="27305" h="32384">
                  <a:moveTo>
                    <a:pt x="18811" y="15366"/>
                  </a:moveTo>
                  <a:lnTo>
                    <a:pt x="17096" y="15366"/>
                  </a:lnTo>
                  <a:lnTo>
                    <a:pt x="17096" y="25653"/>
                  </a:lnTo>
                  <a:lnTo>
                    <a:pt x="17693" y="25653"/>
                  </a:lnTo>
                  <a:lnTo>
                    <a:pt x="18709" y="23621"/>
                  </a:lnTo>
                  <a:lnTo>
                    <a:pt x="18811" y="23494"/>
                  </a:lnTo>
                  <a:lnTo>
                    <a:pt x="18811" y="15366"/>
                  </a:lnTo>
                  <a:close/>
                </a:path>
                <a:path w="27305" h="32384">
                  <a:moveTo>
                    <a:pt x="18811" y="23570"/>
                  </a:moveTo>
                  <a:lnTo>
                    <a:pt x="18811" y="25653"/>
                  </a:lnTo>
                  <a:lnTo>
                    <a:pt x="19861" y="25653"/>
                  </a:lnTo>
                  <a:lnTo>
                    <a:pt x="18811" y="23570"/>
                  </a:lnTo>
                  <a:close/>
                </a:path>
                <a:path w="27305" h="32384">
                  <a:moveTo>
                    <a:pt x="20512" y="15366"/>
                  </a:moveTo>
                  <a:lnTo>
                    <a:pt x="18811" y="15366"/>
                  </a:lnTo>
                  <a:lnTo>
                    <a:pt x="18836" y="23621"/>
                  </a:lnTo>
                  <a:lnTo>
                    <a:pt x="19861" y="25653"/>
                  </a:lnTo>
                  <a:lnTo>
                    <a:pt x="20512" y="25653"/>
                  </a:lnTo>
                  <a:lnTo>
                    <a:pt x="20512" y="15366"/>
                  </a:lnTo>
                  <a:close/>
                </a:path>
                <a:path w="27305" h="32384">
                  <a:moveTo>
                    <a:pt x="22227" y="15366"/>
                  </a:moveTo>
                  <a:lnTo>
                    <a:pt x="20512" y="15366"/>
                  </a:lnTo>
                  <a:lnTo>
                    <a:pt x="20512" y="25653"/>
                  </a:lnTo>
                  <a:lnTo>
                    <a:pt x="21643" y="25653"/>
                  </a:lnTo>
                  <a:lnTo>
                    <a:pt x="22114" y="24764"/>
                  </a:lnTo>
                  <a:lnTo>
                    <a:pt x="22227" y="15366"/>
                  </a:lnTo>
                  <a:close/>
                </a:path>
                <a:path w="27305" h="32384">
                  <a:moveTo>
                    <a:pt x="23316" y="22738"/>
                  </a:moveTo>
                  <a:lnTo>
                    <a:pt x="22316" y="24383"/>
                  </a:lnTo>
                  <a:lnTo>
                    <a:pt x="22227" y="25653"/>
                  </a:lnTo>
                  <a:lnTo>
                    <a:pt x="23929" y="25653"/>
                  </a:lnTo>
                  <a:lnTo>
                    <a:pt x="23921" y="23105"/>
                  </a:lnTo>
                  <a:lnTo>
                    <a:pt x="23316" y="22738"/>
                  </a:lnTo>
                  <a:close/>
                </a:path>
                <a:path w="27305" h="32384">
                  <a:moveTo>
                    <a:pt x="23929" y="23110"/>
                  </a:moveTo>
                  <a:lnTo>
                    <a:pt x="23929" y="25653"/>
                  </a:lnTo>
                  <a:lnTo>
                    <a:pt x="25582" y="25653"/>
                  </a:lnTo>
                  <a:lnTo>
                    <a:pt x="26227" y="24510"/>
                  </a:lnTo>
                  <a:lnTo>
                    <a:pt x="24767" y="23621"/>
                  </a:lnTo>
                  <a:lnTo>
                    <a:pt x="23929" y="23110"/>
                  </a:lnTo>
                  <a:close/>
                </a:path>
                <a:path w="27305" h="32384">
                  <a:moveTo>
                    <a:pt x="5717" y="20954"/>
                  </a:moveTo>
                  <a:lnTo>
                    <a:pt x="2529" y="22224"/>
                  </a:lnTo>
                  <a:lnTo>
                    <a:pt x="2961" y="23367"/>
                  </a:lnTo>
                  <a:lnTo>
                    <a:pt x="3977" y="24764"/>
                  </a:lnTo>
                  <a:lnTo>
                    <a:pt x="4891" y="25526"/>
                  </a:lnTo>
                  <a:lnTo>
                    <a:pt x="7139" y="22986"/>
                  </a:lnTo>
                  <a:lnTo>
                    <a:pt x="6644" y="22605"/>
                  </a:lnTo>
                  <a:lnTo>
                    <a:pt x="5958" y="21589"/>
                  </a:lnTo>
                  <a:lnTo>
                    <a:pt x="5717" y="20954"/>
                  </a:lnTo>
                  <a:close/>
                </a:path>
                <a:path w="27305" h="32384">
                  <a:moveTo>
                    <a:pt x="23929" y="15366"/>
                  </a:moveTo>
                  <a:lnTo>
                    <a:pt x="22227" y="15366"/>
                  </a:lnTo>
                  <a:lnTo>
                    <a:pt x="22227" y="24551"/>
                  </a:lnTo>
                  <a:lnTo>
                    <a:pt x="23306" y="22732"/>
                  </a:lnTo>
                  <a:lnTo>
                    <a:pt x="23433" y="22605"/>
                  </a:lnTo>
                  <a:lnTo>
                    <a:pt x="23865" y="21208"/>
                  </a:lnTo>
                  <a:lnTo>
                    <a:pt x="23929" y="15366"/>
                  </a:lnTo>
                  <a:close/>
                </a:path>
                <a:path w="27305" h="32384">
                  <a:moveTo>
                    <a:pt x="10238" y="0"/>
                  </a:moveTo>
                  <a:lnTo>
                    <a:pt x="8333" y="0"/>
                  </a:lnTo>
                  <a:lnTo>
                    <a:pt x="6936" y="1396"/>
                  </a:lnTo>
                  <a:lnTo>
                    <a:pt x="6923" y="13207"/>
                  </a:lnTo>
                  <a:lnTo>
                    <a:pt x="9959" y="17779"/>
                  </a:lnTo>
                  <a:lnTo>
                    <a:pt x="8428" y="18795"/>
                  </a:lnTo>
                  <a:lnTo>
                    <a:pt x="7088" y="19684"/>
                  </a:lnTo>
                  <a:lnTo>
                    <a:pt x="10238" y="24510"/>
                  </a:lnTo>
                  <a:lnTo>
                    <a:pt x="10238" y="0"/>
                  </a:lnTo>
                  <a:close/>
                </a:path>
                <a:path w="27305" h="32384">
                  <a:moveTo>
                    <a:pt x="25258" y="23918"/>
                  </a:moveTo>
                  <a:lnTo>
                    <a:pt x="26227" y="24510"/>
                  </a:lnTo>
                  <a:lnTo>
                    <a:pt x="25258" y="23918"/>
                  </a:lnTo>
                  <a:close/>
                </a:path>
                <a:path w="27305" h="32384">
                  <a:moveTo>
                    <a:pt x="25186" y="9143"/>
                  </a:moveTo>
                  <a:lnTo>
                    <a:pt x="22709" y="9143"/>
                  </a:lnTo>
                  <a:lnTo>
                    <a:pt x="22737" y="10060"/>
                  </a:lnTo>
                  <a:lnTo>
                    <a:pt x="22962" y="10273"/>
                  </a:lnTo>
                  <a:lnTo>
                    <a:pt x="22976" y="12572"/>
                  </a:lnTo>
                  <a:lnTo>
                    <a:pt x="23433" y="12572"/>
                  </a:lnTo>
                  <a:lnTo>
                    <a:pt x="23929" y="13080"/>
                  </a:lnTo>
                  <a:lnTo>
                    <a:pt x="23936" y="23110"/>
                  </a:lnTo>
                  <a:lnTo>
                    <a:pt x="26240" y="24510"/>
                  </a:lnTo>
                  <a:lnTo>
                    <a:pt x="26583" y="24002"/>
                  </a:lnTo>
                  <a:lnTo>
                    <a:pt x="27218" y="21970"/>
                  </a:lnTo>
                  <a:lnTo>
                    <a:pt x="27281" y="21589"/>
                  </a:lnTo>
                  <a:lnTo>
                    <a:pt x="27294" y="11048"/>
                  </a:lnTo>
                  <a:lnTo>
                    <a:pt x="25186" y="9143"/>
                  </a:lnTo>
                  <a:close/>
                </a:path>
                <a:path w="27305" h="32384">
                  <a:moveTo>
                    <a:pt x="24773" y="23621"/>
                  </a:moveTo>
                  <a:lnTo>
                    <a:pt x="25258" y="23918"/>
                  </a:lnTo>
                  <a:lnTo>
                    <a:pt x="24773" y="23621"/>
                  </a:lnTo>
                  <a:close/>
                </a:path>
                <a:path w="27305" h="32384">
                  <a:moveTo>
                    <a:pt x="18811" y="23494"/>
                  </a:moveTo>
                  <a:close/>
                </a:path>
                <a:path w="27305" h="32384">
                  <a:moveTo>
                    <a:pt x="23929" y="22732"/>
                  </a:moveTo>
                  <a:lnTo>
                    <a:pt x="23319" y="22732"/>
                  </a:lnTo>
                  <a:lnTo>
                    <a:pt x="23929" y="23105"/>
                  </a:lnTo>
                  <a:lnTo>
                    <a:pt x="23929" y="22732"/>
                  </a:lnTo>
                  <a:close/>
                </a:path>
                <a:path w="27305" h="32384">
                  <a:moveTo>
                    <a:pt x="23929" y="20700"/>
                  </a:moveTo>
                  <a:lnTo>
                    <a:pt x="23865" y="21208"/>
                  </a:lnTo>
                  <a:lnTo>
                    <a:pt x="23433" y="22605"/>
                  </a:lnTo>
                  <a:lnTo>
                    <a:pt x="23316" y="22738"/>
                  </a:lnTo>
                  <a:lnTo>
                    <a:pt x="23929" y="22732"/>
                  </a:lnTo>
                  <a:lnTo>
                    <a:pt x="23929" y="20700"/>
                  </a:lnTo>
                  <a:close/>
                </a:path>
                <a:path w="27305" h="32384">
                  <a:moveTo>
                    <a:pt x="2612" y="16128"/>
                  </a:moveTo>
                  <a:lnTo>
                    <a:pt x="2034" y="16128"/>
                  </a:lnTo>
                  <a:lnTo>
                    <a:pt x="434" y="16763"/>
                  </a:lnTo>
                  <a:lnTo>
                    <a:pt x="2529" y="22224"/>
                  </a:lnTo>
                  <a:lnTo>
                    <a:pt x="5717" y="20954"/>
                  </a:lnTo>
                  <a:lnTo>
                    <a:pt x="4060" y="16636"/>
                  </a:lnTo>
                  <a:lnTo>
                    <a:pt x="2872" y="16636"/>
                  </a:lnTo>
                  <a:lnTo>
                    <a:pt x="2612" y="16128"/>
                  </a:lnTo>
                  <a:close/>
                </a:path>
                <a:path w="27305" h="32384">
                  <a:moveTo>
                    <a:pt x="6809" y="16577"/>
                  </a:moveTo>
                  <a:lnTo>
                    <a:pt x="5577" y="17398"/>
                  </a:lnTo>
                  <a:lnTo>
                    <a:pt x="7088" y="19684"/>
                  </a:lnTo>
                  <a:lnTo>
                    <a:pt x="8428" y="18795"/>
                  </a:lnTo>
                  <a:lnTo>
                    <a:pt x="6809" y="18795"/>
                  </a:lnTo>
                  <a:lnTo>
                    <a:pt x="6809" y="16577"/>
                  </a:lnTo>
                  <a:close/>
                </a:path>
                <a:path w="27305" h="32384">
                  <a:moveTo>
                    <a:pt x="8435" y="15493"/>
                  </a:moveTo>
                  <a:lnTo>
                    <a:pt x="7012" y="16509"/>
                  </a:lnTo>
                  <a:lnTo>
                    <a:pt x="6809" y="18795"/>
                  </a:lnTo>
                  <a:lnTo>
                    <a:pt x="8428" y="18795"/>
                  </a:lnTo>
                  <a:lnTo>
                    <a:pt x="9959" y="17779"/>
                  </a:lnTo>
                  <a:lnTo>
                    <a:pt x="8435" y="15493"/>
                  </a:lnTo>
                  <a:close/>
                </a:path>
                <a:path w="27305" h="32384">
                  <a:moveTo>
                    <a:pt x="6809" y="15493"/>
                  </a:moveTo>
                  <a:lnTo>
                    <a:pt x="3621" y="15493"/>
                  </a:lnTo>
                  <a:lnTo>
                    <a:pt x="3925" y="16286"/>
                  </a:lnTo>
                  <a:lnTo>
                    <a:pt x="5031" y="16509"/>
                  </a:lnTo>
                  <a:lnTo>
                    <a:pt x="5577" y="17398"/>
                  </a:lnTo>
                  <a:lnTo>
                    <a:pt x="6720" y="16636"/>
                  </a:lnTo>
                  <a:lnTo>
                    <a:pt x="6809" y="15493"/>
                  </a:lnTo>
                  <a:close/>
                </a:path>
                <a:path w="27305" h="32384">
                  <a:moveTo>
                    <a:pt x="1340" y="13646"/>
                  </a:moveTo>
                  <a:lnTo>
                    <a:pt x="484" y="14096"/>
                  </a:lnTo>
                  <a:lnTo>
                    <a:pt x="0" y="15366"/>
                  </a:lnTo>
                  <a:lnTo>
                    <a:pt x="48" y="15747"/>
                  </a:lnTo>
                  <a:lnTo>
                    <a:pt x="434" y="16763"/>
                  </a:lnTo>
                  <a:lnTo>
                    <a:pt x="2513" y="15935"/>
                  </a:lnTo>
                  <a:lnTo>
                    <a:pt x="1340" y="13646"/>
                  </a:lnTo>
                  <a:close/>
                </a:path>
                <a:path w="27305" h="32384">
                  <a:moveTo>
                    <a:pt x="2513" y="15935"/>
                  </a:moveTo>
                  <a:lnTo>
                    <a:pt x="434" y="16763"/>
                  </a:lnTo>
                  <a:lnTo>
                    <a:pt x="2034" y="16128"/>
                  </a:lnTo>
                  <a:lnTo>
                    <a:pt x="2612" y="16128"/>
                  </a:lnTo>
                  <a:lnTo>
                    <a:pt x="2513" y="15935"/>
                  </a:lnTo>
                  <a:close/>
                </a:path>
                <a:path w="27305" h="32384">
                  <a:moveTo>
                    <a:pt x="2883" y="15788"/>
                  </a:moveTo>
                  <a:lnTo>
                    <a:pt x="2513" y="15935"/>
                  </a:lnTo>
                  <a:lnTo>
                    <a:pt x="2872" y="16636"/>
                  </a:lnTo>
                  <a:lnTo>
                    <a:pt x="3173" y="16509"/>
                  </a:lnTo>
                  <a:lnTo>
                    <a:pt x="3058" y="16128"/>
                  </a:lnTo>
                  <a:lnTo>
                    <a:pt x="2883" y="15788"/>
                  </a:lnTo>
                  <a:close/>
                </a:path>
                <a:path w="27305" h="32384">
                  <a:moveTo>
                    <a:pt x="3239" y="16482"/>
                  </a:moveTo>
                  <a:lnTo>
                    <a:pt x="2872" y="16636"/>
                  </a:lnTo>
                  <a:lnTo>
                    <a:pt x="3253" y="16509"/>
                  </a:lnTo>
                  <a:close/>
                </a:path>
                <a:path w="27305" h="32384">
                  <a:moveTo>
                    <a:pt x="3774" y="16255"/>
                  </a:moveTo>
                  <a:lnTo>
                    <a:pt x="3458" y="16389"/>
                  </a:lnTo>
                  <a:lnTo>
                    <a:pt x="3253" y="16509"/>
                  </a:lnTo>
                  <a:lnTo>
                    <a:pt x="2872" y="16636"/>
                  </a:lnTo>
                  <a:lnTo>
                    <a:pt x="4060" y="16636"/>
                  </a:lnTo>
                  <a:lnTo>
                    <a:pt x="3925" y="16286"/>
                  </a:lnTo>
                  <a:lnTo>
                    <a:pt x="3774" y="16255"/>
                  </a:lnTo>
                  <a:close/>
                </a:path>
                <a:path w="27305" h="32384">
                  <a:moveTo>
                    <a:pt x="6809" y="13180"/>
                  </a:moveTo>
                  <a:lnTo>
                    <a:pt x="6809" y="16577"/>
                  </a:lnTo>
                  <a:lnTo>
                    <a:pt x="8435" y="15493"/>
                  </a:lnTo>
                  <a:lnTo>
                    <a:pt x="6923" y="13207"/>
                  </a:lnTo>
                  <a:close/>
                </a:path>
                <a:path w="27305" h="32384">
                  <a:moveTo>
                    <a:pt x="8435" y="15493"/>
                  </a:moveTo>
                  <a:lnTo>
                    <a:pt x="6911" y="16509"/>
                  </a:lnTo>
                  <a:lnTo>
                    <a:pt x="8435" y="15493"/>
                  </a:lnTo>
                  <a:close/>
                </a:path>
                <a:path w="27305" h="32384">
                  <a:moveTo>
                    <a:pt x="3621" y="15493"/>
                  </a:moveTo>
                  <a:lnTo>
                    <a:pt x="2984" y="15747"/>
                  </a:lnTo>
                  <a:lnTo>
                    <a:pt x="2959" y="15935"/>
                  </a:lnTo>
                  <a:lnTo>
                    <a:pt x="3239" y="16482"/>
                  </a:lnTo>
                  <a:lnTo>
                    <a:pt x="3458" y="16389"/>
                  </a:lnTo>
                  <a:lnTo>
                    <a:pt x="3583" y="16255"/>
                  </a:lnTo>
                  <a:lnTo>
                    <a:pt x="3621" y="15493"/>
                  </a:lnTo>
                  <a:close/>
                </a:path>
                <a:path w="27305" h="32384">
                  <a:moveTo>
                    <a:pt x="3621" y="15493"/>
                  </a:moveTo>
                  <a:lnTo>
                    <a:pt x="3583" y="16255"/>
                  </a:lnTo>
                  <a:lnTo>
                    <a:pt x="3458" y="16389"/>
                  </a:lnTo>
                  <a:lnTo>
                    <a:pt x="3774" y="16255"/>
                  </a:lnTo>
                  <a:lnTo>
                    <a:pt x="3914" y="16255"/>
                  </a:lnTo>
                  <a:lnTo>
                    <a:pt x="3621" y="15493"/>
                  </a:lnTo>
                  <a:close/>
                </a:path>
                <a:path w="27305" h="32384">
                  <a:moveTo>
                    <a:pt x="3914" y="16255"/>
                  </a:moveTo>
                  <a:lnTo>
                    <a:pt x="3774" y="16255"/>
                  </a:lnTo>
                  <a:lnTo>
                    <a:pt x="3925" y="16286"/>
                  </a:lnTo>
                  <a:close/>
                </a:path>
                <a:path w="27305" h="32384">
                  <a:moveTo>
                    <a:pt x="1691" y="13461"/>
                  </a:moveTo>
                  <a:lnTo>
                    <a:pt x="1340" y="13646"/>
                  </a:lnTo>
                  <a:lnTo>
                    <a:pt x="2513" y="15935"/>
                  </a:lnTo>
                  <a:lnTo>
                    <a:pt x="2883" y="15788"/>
                  </a:lnTo>
                  <a:lnTo>
                    <a:pt x="1691" y="13461"/>
                  </a:lnTo>
                  <a:close/>
                </a:path>
                <a:path w="27305" h="32384">
                  <a:moveTo>
                    <a:pt x="6809" y="13461"/>
                  </a:moveTo>
                  <a:lnTo>
                    <a:pt x="1691" y="13461"/>
                  </a:lnTo>
                  <a:lnTo>
                    <a:pt x="2883" y="15788"/>
                  </a:lnTo>
                  <a:lnTo>
                    <a:pt x="3621" y="15493"/>
                  </a:lnTo>
                  <a:lnTo>
                    <a:pt x="6809" y="15493"/>
                  </a:lnTo>
                  <a:lnTo>
                    <a:pt x="6809" y="13461"/>
                  </a:lnTo>
                  <a:close/>
                </a:path>
                <a:path w="27305" h="32384">
                  <a:moveTo>
                    <a:pt x="1691" y="13461"/>
                  </a:moveTo>
                  <a:lnTo>
                    <a:pt x="1310" y="13588"/>
                  </a:lnTo>
                  <a:lnTo>
                    <a:pt x="1691" y="13461"/>
                  </a:lnTo>
                  <a:close/>
                </a:path>
                <a:path w="27305" h="32384">
                  <a:moveTo>
                    <a:pt x="3761" y="12445"/>
                  </a:moveTo>
                  <a:lnTo>
                    <a:pt x="1310" y="13588"/>
                  </a:lnTo>
                  <a:lnTo>
                    <a:pt x="1691" y="13461"/>
                  </a:lnTo>
                  <a:lnTo>
                    <a:pt x="6809" y="13461"/>
                  </a:lnTo>
                  <a:lnTo>
                    <a:pt x="6809" y="13180"/>
                  </a:lnTo>
                  <a:lnTo>
                    <a:pt x="3761" y="12445"/>
                  </a:lnTo>
                  <a:close/>
                </a:path>
                <a:path w="27305" h="32384">
                  <a:moveTo>
                    <a:pt x="21769" y="9143"/>
                  </a:moveTo>
                  <a:lnTo>
                    <a:pt x="21046" y="9143"/>
                  </a:lnTo>
                  <a:lnTo>
                    <a:pt x="19547" y="10413"/>
                  </a:lnTo>
                  <a:lnTo>
                    <a:pt x="19547" y="12826"/>
                  </a:lnTo>
                  <a:lnTo>
                    <a:pt x="22976" y="12826"/>
                  </a:lnTo>
                  <a:lnTo>
                    <a:pt x="22976" y="12572"/>
                  </a:lnTo>
                  <a:lnTo>
                    <a:pt x="22709" y="12572"/>
                  </a:lnTo>
                  <a:lnTo>
                    <a:pt x="22708" y="10032"/>
                  </a:lnTo>
                  <a:lnTo>
                    <a:pt x="21769" y="9143"/>
                  </a:lnTo>
                  <a:close/>
                </a:path>
                <a:path w="27305" h="32384">
                  <a:moveTo>
                    <a:pt x="22709" y="10034"/>
                  </a:moveTo>
                  <a:lnTo>
                    <a:pt x="22709" y="12572"/>
                  </a:lnTo>
                  <a:lnTo>
                    <a:pt x="22894" y="12445"/>
                  </a:lnTo>
                  <a:lnTo>
                    <a:pt x="22962" y="10273"/>
                  </a:lnTo>
                  <a:lnTo>
                    <a:pt x="22709" y="10034"/>
                  </a:lnTo>
                  <a:close/>
                </a:path>
                <a:path w="27305" h="32384">
                  <a:moveTo>
                    <a:pt x="22976" y="12318"/>
                  </a:moveTo>
                  <a:lnTo>
                    <a:pt x="22811" y="12572"/>
                  </a:lnTo>
                  <a:lnTo>
                    <a:pt x="22976" y="12572"/>
                  </a:lnTo>
                  <a:lnTo>
                    <a:pt x="22976" y="12318"/>
                  </a:lnTo>
                  <a:close/>
                </a:path>
                <a:path w="27305" h="32384">
                  <a:moveTo>
                    <a:pt x="20830" y="8254"/>
                  </a:moveTo>
                  <a:lnTo>
                    <a:pt x="18366" y="8254"/>
                  </a:lnTo>
                  <a:lnTo>
                    <a:pt x="18366" y="9171"/>
                  </a:lnTo>
                  <a:lnTo>
                    <a:pt x="18620" y="9397"/>
                  </a:lnTo>
                  <a:lnTo>
                    <a:pt x="18620" y="11683"/>
                  </a:lnTo>
                  <a:lnTo>
                    <a:pt x="19103" y="11683"/>
                  </a:lnTo>
                  <a:lnTo>
                    <a:pt x="19547" y="12318"/>
                  </a:lnTo>
                  <a:lnTo>
                    <a:pt x="19547" y="10413"/>
                  </a:lnTo>
                  <a:lnTo>
                    <a:pt x="21046" y="9143"/>
                  </a:lnTo>
                  <a:lnTo>
                    <a:pt x="21769" y="9143"/>
                  </a:lnTo>
                  <a:lnTo>
                    <a:pt x="20830" y="8254"/>
                  </a:lnTo>
                  <a:close/>
                </a:path>
                <a:path w="27305" h="32384">
                  <a:moveTo>
                    <a:pt x="17340" y="8254"/>
                  </a:moveTo>
                  <a:lnTo>
                    <a:pt x="16702" y="8254"/>
                  </a:lnTo>
                  <a:lnTo>
                    <a:pt x="15204" y="9651"/>
                  </a:lnTo>
                  <a:lnTo>
                    <a:pt x="15204" y="11937"/>
                  </a:lnTo>
                  <a:lnTo>
                    <a:pt x="18620" y="11937"/>
                  </a:lnTo>
                  <a:lnTo>
                    <a:pt x="18620" y="11683"/>
                  </a:lnTo>
                  <a:lnTo>
                    <a:pt x="18366" y="11683"/>
                  </a:lnTo>
                  <a:lnTo>
                    <a:pt x="18336" y="9143"/>
                  </a:lnTo>
                  <a:lnTo>
                    <a:pt x="17340" y="8254"/>
                  </a:lnTo>
                  <a:close/>
                </a:path>
                <a:path w="27305" h="32384">
                  <a:moveTo>
                    <a:pt x="18366" y="9171"/>
                  </a:moveTo>
                  <a:lnTo>
                    <a:pt x="18366" y="11683"/>
                  </a:lnTo>
                  <a:lnTo>
                    <a:pt x="18620" y="11556"/>
                  </a:lnTo>
                  <a:lnTo>
                    <a:pt x="18620" y="9397"/>
                  </a:lnTo>
                  <a:lnTo>
                    <a:pt x="18366" y="9171"/>
                  </a:lnTo>
                  <a:close/>
                </a:path>
                <a:path w="27305" h="32384">
                  <a:moveTo>
                    <a:pt x="18620" y="11556"/>
                  </a:moveTo>
                  <a:lnTo>
                    <a:pt x="18468" y="11683"/>
                  </a:lnTo>
                  <a:lnTo>
                    <a:pt x="18620" y="11683"/>
                  </a:lnTo>
                  <a:lnTo>
                    <a:pt x="18620" y="11556"/>
                  </a:lnTo>
                  <a:close/>
                </a:path>
                <a:path w="27305" h="32384">
                  <a:moveTo>
                    <a:pt x="15204" y="10540"/>
                  </a:moveTo>
                  <a:lnTo>
                    <a:pt x="14277" y="10540"/>
                  </a:lnTo>
                  <a:lnTo>
                    <a:pt x="14277" y="10921"/>
                  </a:lnTo>
                  <a:lnTo>
                    <a:pt x="14747" y="10921"/>
                  </a:lnTo>
                  <a:lnTo>
                    <a:pt x="15204" y="11429"/>
                  </a:lnTo>
                  <a:lnTo>
                    <a:pt x="15204" y="10540"/>
                  </a:lnTo>
                  <a:close/>
                </a:path>
                <a:path w="27305" h="32384">
                  <a:moveTo>
                    <a:pt x="14023" y="10427"/>
                  </a:moveTo>
                  <a:lnTo>
                    <a:pt x="12484" y="10541"/>
                  </a:lnTo>
                  <a:lnTo>
                    <a:pt x="10860" y="11048"/>
                  </a:lnTo>
                  <a:lnTo>
                    <a:pt x="10860" y="11175"/>
                  </a:lnTo>
                  <a:lnTo>
                    <a:pt x="14277" y="11175"/>
                  </a:lnTo>
                  <a:lnTo>
                    <a:pt x="14277" y="10921"/>
                  </a:lnTo>
                  <a:lnTo>
                    <a:pt x="14023" y="10921"/>
                  </a:lnTo>
                  <a:lnTo>
                    <a:pt x="14023" y="10427"/>
                  </a:lnTo>
                  <a:close/>
                </a:path>
                <a:path w="27305" h="32384">
                  <a:moveTo>
                    <a:pt x="12484" y="10541"/>
                  </a:moveTo>
                  <a:lnTo>
                    <a:pt x="10861" y="10662"/>
                  </a:lnTo>
                  <a:lnTo>
                    <a:pt x="10860" y="11048"/>
                  </a:lnTo>
                  <a:lnTo>
                    <a:pt x="12484" y="10541"/>
                  </a:lnTo>
                  <a:close/>
                </a:path>
                <a:path w="27305" h="32384">
                  <a:moveTo>
                    <a:pt x="14192" y="10273"/>
                  </a:moveTo>
                  <a:lnTo>
                    <a:pt x="14200" y="10413"/>
                  </a:lnTo>
                  <a:lnTo>
                    <a:pt x="14023" y="10427"/>
                  </a:lnTo>
                  <a:lnTo>
                    <a:pt x="14023" y="10921"/>
                  </a:lnTo>
                  <a:lnTo>
                    <a:pt x="14226" y="10794"/>
                  </a:lnTo>
                  <a:lnTo>
                    <a:pt x="14192" y="10273"/>
                  </a:lnTo>
                  <a:close/>
                </a:path>
                <a:path w="27305" h="32384">
                  <a:moveTo>
                    <a:pt x="14266" y="10693"/>
                  </a:moveTo>
                  <a:lnTo>
                    <a:pt x="14124" y="10921"/>
                  </a:lnTo>
                  <a:lnTo>
                    <a:pt x="14277" y="10921"/>
                  </a:lnTo>
                  <a:lnTo>
                    <a:pt x="14266" y="10693"/>
                  </a:lnTo>
                  <a:close/>
                </a:path>
                <a:path w="27305" h="32384">
                  <a:moveTo>
                    <a:pt x="16486" y="7492"/>
                  </a:moveTo>
                  <a:lnTo>
                    <a:pt x="14023" y="7492"/>
                  </a:lnTo>
                  <a:lnTo>
                    <a:pt x="14153" y="9651"/>
                  </a:lnTo>
                  <a:lnTo>
                    <a:pt x="14266" y="10693"/>
                  </a:lnTo>
                  <a:lnTo>
                    <a:pt x="14277" y="10540"/>
                  </a:lnTo>
                  <a:lnTo>
                    <a:pt x="15204" y="10540"/>
                  </a:lnTo>
                  <a:lnTo>
                    <a:pt x="15204" y="9651"/>
                  </a:lnTo>
                  <a:lnTo>
                    <a:pt x="16702" y="8254"/>
                  </a:lnTo>
                  <a:lnTo>
                    <a:pt x="17340" y="8254"/>
                  </a:lnTo>
                  <a:lnTo>
                    <a:pt x="16486" y="7492"/>
                  </a:lnTo>
                  <a:close/>
                </a:path>
                <a:path w="27305" h="32384">
                  <a:moveTo>
                    <a:pt x="13756" y="3301"/>
                  </a:moveTo>
                  <a:lnTo>
                    <a:pt x="10340" y="3555"/>
                  </a:lnTo>
                  <a:lnTo>
                    <a:pt x="10784" y="10667"/>
                  </a:lnTo>
                  <a:lnTo>
                    <a:pt x="10860" y="8762"/>
                  </a:lnTo>
                  <a:lnTo>
                    <a:pt x="12346" y="7492"/>
                  </a:lnTo>
                  <a:lnTo>
                    <a:pt x="14018" y="7492"/>
                  </a:lnTo>
                  <a:lnTo>
                    <a:pt x="13756" y="3301"/>
                  </a:lnTo>
                  <a:close/>
                </a:path>
                <a:path w="27305" h="32384">
                  <a:moveTo>
                    <a:pt x="14018" y="7492"/>
                  </a:moveTo>
                  <a:lnTo>
                    <a:pt x="12346" y="7492"/>
                  </a:lnTo>
                  <a:lnTo>
                    <a:pt x="10860" y="8762"/>
                  </a:lnTo>
                  <a:lnTo>
                    <a:pt x="10860" y="10662"/>
                  </a:lnTo>
                  <a:lnTo>
                    <a:pt x="12486" y="10540"/>
                  </a:lnTo>
                  <a:lnTo>
                    <a:pt x="14023" y="10060"/>
                  </a:lnTo>
                  <a:lnTo>
                    <a:pt x="14018" y="7492"/>
                  </a:lnTo>
                  <a:close/>
                </a:path>
                <a:path w="27305" h="32384">
                  <a:moveTo>
                    <a:pt x="14023" y="10060"/>
                  </a:moveTo>
                  <a:lnTo>
                    <a:pt x="12484" y="10541"/>
                  </a:lnTo>
                  <a:lnTo>
                    <a:pt x="14023" y="10427"/>
                  </a:lnTo>
                  <a:lnTo>
                    <a:pt x="14023" y="10060"/>
                  </a:lnTo>
                  <a:close/>
                </a:path>
                <a:path w="27305" h="32384">
                  <a:moveTo>
                    <a:pt x="14112" y="10032"/>
                  </a:moveTo>
                  <a:lnTo>
                    <a:pt x="14023" y="10427"/>
                  </a:lnTo>
                  <a:lnTo>
                    <a:pt x="14200" y="10413"/>
                  </a:lnTo>
                  <a:lnTo>
                    <a:pt x="14112" y="10032"/>
                  </a:lnTo>
                  <a:close/>
                </a:path>
                <a:path w="27305" h="32384">
                  <a:moveTo>
                    <a:pt x="14177" y="10032"/>
                  </a:moveTo>
                  <a:lnTo>
                    <a:pt x="14192" y="10273"/>
                  </a:lnTo>
                  <a:lnTo>
                    <a:pt x="14177" y="10032"/>
                  </a:lnTo>
                  <a:close/>
                </a:path>
                <a:path w="27305" h="32384">
                  <a:moveTo>
                    <a:pt x="14023" y="7569"/>
                  </a:moveTo>
                  <a:lnTo>
                    <a:pt x="14023" y="10060"/>
                  </a:lnTo>
                  <a:lnTo>
                    <a:pt x="14177" y="10032"/>
                  </a:lnTo>
                  <a:lnTo>
                    <a:pt x="14023" y="7569"/>
                  </a:lnTo>
                  <a:close/>
                </a:path>
                <a:path w="27305" h="32384">
                  <a:moveTo>
                    <a:pt x="22709" y="9143"/>
                  </a:moveTo>
                  <a:lnTo>
                    <a:pt x="21769" y="9143"/>
                  </a:lnTo>
                  <a:lnTo>
                    <a:pt x="22709" y="10034"/>
                  </a:lnTo>
                  <a:lnTo>
                    <a:pt x="22709" y="9143"/>
                  </a:lnTo>
                  <a:close/>
                </a:path>
                <a:path w="27305" h="32384">
                  <a:moveTo>
                    <a:pt x="18366" y="8254"/>
                  </a:moveTo>
                  <a:lnTo>
                    <a:pt x="17340" y="8254"/>
                  </a:lnTo>
                  <a:lnTo>
                    <a:pt x="18366" y="9171"/>
                  </a:lnTo>
                  <a:lnTo>
                    <a:pt x="18366" y="8254"/>
                  </a:lnTo>
                  <a:close/>
                </a:path>
                <a:path w="27305" h="32384">
                  <a:moveTo>
                    <a:pt x="12041" y="3428"/>
                  </a:moveTo>
                  <a:lnTo>
                    <a:pt x="10340" y="3428"/>
                  </a:lnTo>
                  <a:lnTo>
                    <a:pt x="12041" y="3428"/>
                  </a:lnTo>
                  <a:close/>
                </a:path>
                <a:path w="27305" h="32384">
                  <a:moveTo>
                    <a:pt x="12067" y="0"/>
                  </a:moveTo>
                  <a:lnTo>
                    <a:pt x="10238" y="0"/>
                  </a:lnTo>
                  <a:lnTo>
                    <a:pt x="10238" y="3428"/>
                  </a:lnTo>
                  <a:lnTo>
                    <a:pt x="12041" y="3428"/>
                  </a:lnTo>
                  <a:lnTo>
                    <a:pt x="10340" y="3555"/>
                  </a:lnTo>
                  <a:lnTo>
                    <a:pt x="13756" y="3301"/>
                  </a:lnTo>
                  <a:lnTo>
                    <a:pt x="13642" y="1396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138542" y="947119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8064881"/>
              <a:ext cx="3003727" cy="302387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6326" y="8478215"/>
              <a:ext cx="2997936" cy="276250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9038335"/>
              <a:ext cx="1317790" cy="97942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266935"/>
              <a:ext cx="3078060" cy="630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850" y="1612900"/>
            <a:ext cx="1828800" cy="17546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450" y="1993900"/>
            <a:ext cx="2184400" cy="13336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8750" y="1993900"/>
            <a:ext cx="2184400" cy="13336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2050" y="1993900"/>
            <a:ext cx="2184400" cy="13336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337" y="3682069"/>
            <a:ext cx="736587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3092" y="3987428"/>
            <a:ext cx="6249784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25450" y="4711833"/>
            <a:ext cx="1637664" cy="762000"/>
            <a:chOff x="406400" y="8090030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8090030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06920"/>
                  </a:lnTo>
                  <a:lnTo>
                    <a:pt x="4328" y="728358"/>
                  </a:lnTo>
                  <a:lnTo>
                    <a:pt x="16133" y="745866"/>
                  </a:lnTo>
                  <a:lnTo>
                    <a:pt x="33641" y="757671"/>
                  </a:lnTo>
                  <a:lnTo>
                    <a:pt x="55079" y="761999"/>
                  </a:lnTo>
                  <a:lnTo>
                    <a:pt x="1582077" y="761999"/>
                  </a:lnTo>
                  <a:lnTo>
                    <a:pt x="1603515" y="757671"/>
                  </a:lnTo>
                  <a:lnTo>
                    <a:pt x="1621023" y="745866"/>
                  </a:lnTo>
                  <a:lnTo>
                    <a:pt x="1632828" y="728358"/>
                  </a:lnTo>
                  <a:lnTo>
                    <a:pt x="1637157" y="7069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2614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5889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23399" y="4711833"/>
            <a:ext cx="1637157" cy="7619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1348" y="4711833"/>
            <a:ext cx="1637156" cy="7619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19296" y="4711833"/>
            <a:ext cx="1637157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36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19</cp:revision>
  <dcterms:created xsi:type="dcterms:W3CDTF">2024-10-31T10:02:41Z</dcterms:created>
  <dcterms:modified xsi:type="dcterms:W3CDTF">2024-10-31T13:30:02Z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  <property fmtid="{D5CDD505-2E9C-101B-9397-08002B2CF9AE}" pid="4" name="Producer">
    <vt:lpwstr>macOS Version 14.4.1 (assemblage 23E224) Quartz PDFContext</vt:lpwstr>
  </property>
</Properties>
</file>